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9" r:id="rId5"/>
    <p:sldId id="260" r:id="rId6"/>
    <p:sldId id="269" r:id="rId7"/>
    <p:sldId id="272" r:id="rId8"/>
    <p:sldId id="265" r:id="rId9"/>
    <p:sldId id="273" r:id="rId10"/>
    <p:sldId id="261" r:id="rId11"/>
    <p:sldId id="270" r:id="rId12"/>
    <p:sldId id="271" r:id="rId13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8" autoAdjust="0"/>
    <p:restoredTop sz="94660"/>
  </p:normalViewPr>
  <p:slideViewPr>
    <p:cSldViewPr>
      <p:cViewPr varScale="1">
        <p:scale>
          <a:sx n="57" d="100"/>
          <a:sy n="57" d="100"/>
        </p:scale>
        <p:origin x="-78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DF0F-5DFF-4935-AA19-048D389505BC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420F2-8B9C-4014-8060-A7443DD97A1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7E215-DCB4-4B0D-B8DE-D89CF30F0566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A867E-D086-4C57-A730-00E885E3CB3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E33DF-6AAE-45E6-9303-F5C4E2B1981E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E3673-3DFC-4514-806A-4FB2BD62EB4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B7668-F2B8-404E-A7CF-C58C4792456D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8547A-C396-4380-8278-3A11B3E6CFA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B3963-D505-40D7-9B7E-DCC53227DF1D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27BEB-3C29-45A2-8CA6-A4E262A2039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58B87-D3BB-4BAF-BC02-AB9634D43793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6ED1E-DC08-4DFC-A037-5639875DD2D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04C66-B841-41CA-BEAA-22CE4B459969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B2FAD-22C9-4B04-9F73-73D7B83952D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C5CE6-73A0-42F8-8233-85538F85E3B2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CEAB4-62E8-43A0-8768-4837DF8A18D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CC3E2-B66A-48CB-AE60-C33C90AB34C4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ABFAB-4AB9-4D9C-A451-435B534C522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1A161-B449-4F62-A7B9-3538E311BEB1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22D1E-04D6-4A5F-98F3-8DC3DF07408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62402-3F1F-41A6-940A-492A6BE2DDFC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8AE57-A6AF-4A64-811E-AC2509F6233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6B49C1-FFD4-49F1-B638-0A6DB3552BCE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7EBDF3A-227F-4BFE-B7BA-1B085025AB9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bio.classes.ucsc.edu/bio161/" TargetMode="External"/><Relationship Id="rId2" Type="http://schemas.openxmlformats.org/officeDocument/2006/relationships/hyperlink" Target="http://www.sb-roscoff.fr/ecokelp/index.php?option=com_content&amp;task=blogcategory&amp;id=22&amp;Itemid=31&amp;lang=english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k-SK" smtClean="0"/>
              <a:t>Význam rias z ekologického hľadiska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 rot="5400000">
            <a:off x="-1643062" y="1643062"/>
            <a:ext cx="3786188" cy="500063"/>
          </a:xfr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sk-SK" sz="2800" dirty="0" smtClean="0"/>
          </a:p>
        </p:txBody>
      </p:sp>
      <p:sp>
        <p:nvSpPr>
          <p:cNvPr id="2052" name="Obdĺžnik 5"/>
          <p:cNvSpPr>
            <a:spLocks noChangeArrowheads="1"/>
          </p:cNvSpPr>
          <p:nvPr/>
        </p:nvSpPr>
        <p:spPr bwMode="auto">
          <a:xfrm rot="5400000">
            <a:off x="-2101056" y="2101056"/>
            <a:ext cx="457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>
                <a:latin typeface="Calibri" pitchFamily="34" charset="0"/>
              </a:rPr>
              <a:t>Peter Macejko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62"/>
          </a:xfrm>
        </p:spPr>
        <p:txBody>
          <a:bodyPr/>
          <a:lstStyle/>
          <a:p>
            <a:pPr eaLnBrk="1" hangingPunct="1"/>
            <a:r>
              <a:rPr lang="sk-SK" sz="3600" smtClean="0"/>
              <a:t>Negatívny vplyv rias</a:t>
            </a:r>
          </a:p>
        </p:txBody>
      </p:sp>
      <p:sp>
        <p:nvSpPr>
          <p:cNvPr id="11267" name="Zástupný symbol obsahu 2"/>
          <p:cNvSpPr>
            <a:spLocks noGrp="1"/>
          </p:cNvSpPr>
          <p:nvPr>
            <p:ph idx="1"/>
          </p:nvPr>
        </p:nvSpPr>
        <p:spPr>
          <a:xfrm>
            <a:off x="500063" y="928688"/>
            <a:ext cx="8229600" cy="381158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sk-SK" sz="2800" smtClean="0"/>
              <a:t>    Riasy, ak sa premnožia, majú aj zhubný vplyv na ekosystém – pokryjú celý povrch vody. Organizmy potom zomierajú na nedostatok svetla a riasy menia pH vody pretože pri výrobe kyslíka vylučujú rôzne látky (Mn, I, Ca, K,..)</a:t>
            </a:r>
          </a:p>
        </p:txBody>
      </p:sp>
      <p:pic>
        <p:nvPicPr>
          <p:cNvPr id="11268" name="Obrázok 3" descr="jazierko-riasy_reuters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857375" y="3357563"/>
            <a:ext cx="47625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Obdĺžnik 5"/>
          <p:cNvSpPr>
            <a:spLocks noChangeArrowheads="1"/>
          </p:cNvSpPr>
          <p:nvPr/>
        </p:nvSpPr>
        <p:spPr bwMode="auto">
          <a:xfrm>
            <a:off x="1571625" y="6488113"/>
            <a:ext cx="6072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>
                <a:latin typeface="Calibri" pitchFamily="34" charset="0"/>
              </a:rPr>
              <a:t>jazero Ramol neďaleko indického mesta Ahmadabád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bdĺžnik 1"/>
          <p:cNvSpPr>
            <a:spLocks noChangeArrowheads="1"/>
          </p:cNvSpPr>
          <p:nvPr/>
        </p:nvSpPr>
        <p:spPr bwMode="auto">
          <a:xfrm>
            <a:off x="684213" y="333375"/>
            <a:ext cx="6173787" cy="252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sk-SK" sz="3200" b="1"/>
              <a:t>Použité zdroje:</a:t>
            </a:r>
          </a:p>
          <a:p>
            <a:pPr>
              <a:buFont typeface="Arial" charset="0"/>
              <a:buNone/>
            </a:pPr>
            <a:r>
              <a:rPr lang="sk-SK"/>
              <a:t> </a:t>
            </a:r>
            <a:r>
              <a:rPr lang="sk-SK">
                <a:hlinkClick r:id="rId2"/>
              </a:rPr>
              <a:t>http://www.sb-roscoff.fr/ecokelp/index.php?option=com_content&amp;task=blogcategory&amp;id=22&amp;Itemid=31&amp;lang=english</a:t>
            </a:r>
            <a:endParaRPr lang="sk-SK"/>
          </a:p>
          <a:p>
            <a:pPr>
              <a:buFont typeface="Arial" charset="0"/>
              <a:buNone/>
            </a:pPr>
            <a:endParaRPr lang="sk-SK"/>
          </a:p>
          <a:p>
            <a:pPr>
              <a:buFont typeface="Arial" charset="0"/>
              <a:buNone/>
            </a:pPr>
            <a:r>
              <a:rPr lang="sk-SK">
                <a:hlinkClick r:id="rId3"/>
              </a:rPr>
              <a:t>http://bio.classes.ucsc.edu/bio161/</a:t>
            </a:r>
            <a:endParaRPr lang="sk-SK"/>
          </a:p>
          <a:p>
            <a:pPr>
              <a:buFont typeface="Arial" charset="0"/>
              <a:buNone/>
            </a:pPr>
            <a:endParaRPr lang="sk-SK"/>
          </a:p>
          <a:p>
            <a:pPr>
              <a:buFont typeface="Arial" charset="0"/>
              <a:buNone/>
            </a:pPr>
            <a:r>
              <a:rPr lang="sk-SK"/>
              <a:t>Dr. D.C. Davis – The Importance of Kelp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bdĺžnik 1"/>
          <p:cNvSpPr>
            <a:spLocks noChangeArrowheads="1"/>
          </p:cNvSpPr>
          <p:nvPr/>
        </p:nvSpPr>
        <p:spPr bwMode="auto">
          <a:xfrm>
            <a:off x="539750" y="1557338"/>
            <a:ext cx="89281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endParaRPr lang="sk-SK" sz="5400"/>
          </a:p>
          <a:p>
            <a:pPr>
              <a:buFont typeface="Arial" charset="0"/>
              <a:buNone/>
            </a:pPr>
            <a:r>
              <a:rPr lang="sk-SK" sz="5400"/>
              <a:t>Ďakujem za pozornosť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mtClean="0"/>
              <a:t>Hlavné pozitíva rias</a:t>
            </a:r>
          </a:p>
        </p:txBody>
      </p:sp>
      <p:sp>
        <p:nvSpPr>
          <p:cNvPr id="3075" name="Zástupný symbol obsahu 2"/>
          <p:cNvSpPr>
            <a:spLocks noGrp="1"/>
          </p:cNvSpPr>
          <p:nvPr>
            <p:ph idx="1"/>
          </p:nvPr>
        </p:nvSpPr>
        <p:spPr>
          <a:xfrm>
            <a:off x="428625" y="2332038"/>
            <a:ext cx="8229600" cy="4525962"/>
          </a:xfrm>
        </p:spPr>
        <p:txBody>
          <a:bodyPr/>
          <a:lstStyle/>
          <a:p>
            <a:pPr eaLnBrk="1" hangingPunct="1"/>
            <a:r>
              <a:rPr lang="sk-SK" smtClean="0"/>
              <a:t>Sú najväčším producentom O₂ zo všetkých organizmov</a:t>
            </a:r>
          </a:p>
          <a:p>
            <a:pPr eaLnBrk="1" hangingPunct="1"/>
            <a:r>
              <a:rPr lang="sk-SK" smtClean="0"/>
              <a:t>Dokážu na seba naviazať ťažké prvky nielen z vody ale čiastočne aj z ovzdušia</a:t>
            </a:r>
          </a:p>
          <a:p>
            <a:pPr eaLnBrk="1" hangingPunct="1"/>
            <a:r>
              <a:rPr lang="sk-SK" smtClean="0"/>
              <a:t>Sú na začiatku potravového reťazca</a:t>
            </a:r>
          </a:p>
          <a:p>
            <a:pPr eaLnBrk="1" hangingPunct="1">
              <a:buFont typeface="Arial" charset="0"/>
              <a:buNone/>
            </a:pPr>
            <a:endParaRPr lang="sk-SK" smtClean="0"/>
          </a:p>
          <a:p>
            <a:pPr eaLnBrk="1" hangingPunct="1"/>
            <a:endParaRPr lang="sk-SK" smtClean="0"/>
          </a:p>
          <a:p>
            <a:pPr eaLnBrk="1" hangingPunct="1"/>
            <a:endParaRPr lang="sk-S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mtClean="0"/>
              <a:t>Riasy ako alternatívne palivo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Teoreticky možno </a:t>
            </a:r>
            <a:r>
              <a:rPr lang="sk-SK" dirty="0" err="1" smtClean="0"/>
              <a:t>biopalivá</a:t>
            </a:r>
            <a:r>
              <a:rPr lang="sk-SK" dirty="0" smtClean="0"/>
              <a:t> vyrábať z akýchkoľvek rastlín, ktoré obsahujú škrob, cukor, olej či tuky. V praxi sa však dnes stretneme najmä s výrobou z kukurice, sóje, cukrovej repy a trstiny. V budúcnosti by k nim mohla pribudnúť aj druhá generácia palív z biomasy obsahujúcej odpad či vodné riasy.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k-SK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Riasy by mohli predbehnúť všetky ostatné zdroje biomasy pre pohonné hmoty ako najlacnejšia, najľahšia a environmentálne najmenej škodlivá alternatíva.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smtClean="0"/>
              <a:t>Už je prakticky dokázané, že zatiaľ čo z jedného hektára kukurice možno vyrobiť 2 500 litrov bioetanolu ročne, zo sójových bôbov 560 litrov, tak z rias až </a:t>
            </a:r>
            <a:r>
              <a:rPr lang="sk-SK" sz="4000" b="1" smtClean="0"/>
              <a:t>45-tisíc litrov. </a:t>
            </a:r>
          </a:p>
          <a:p>
            <a:pPr eaLnBrk="1" hangingPunct="1"/>
            <a:endParaRPr lang="sk-SK" smtClean="0"/>
          </a:p>
        </p:txBody>
      </p:sp>
      <p:pic>
        <p:nvPicPr>
          <p:cNvPr id="5123" name="Obrázok 4" descr="kukurica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3857625"/>
            <a:ext cx="2786063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Obrázok 5" descr="mung-beans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786063" y="3857625"/>
            <a:ext cx="3071812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Obrázok 6" descr="riasa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857875" y="3857625"/>
            <a:ext cx="3286125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3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Riasy ako ekosystém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28625" y="714375"/>
            <a:ext cx="8229600" cy="47148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sk-SK" smtClean="0"/>
              <a:t>    </a:t>
            </a:r>
            <a:r>
              <a:rPr lang="sk-SK" sz="2800" smtClean="0"/>
              <a:t>Riasy tvoria obrovské morské lesy štruktúrované podobne ako pozemské, kde každá vrstva poskytuje jedlo, prístrešie a podporu pre voľne rastúce rastliny a mnoho druhov živočíchov vrátane rýb, cicavcov, bezstavovcov, kôrovcov, atď.</a:t>
            </a:r>
          </a:p>
        </p:txBody>
      </p:sp>
      <p:pic>
        <p:nvPicPr>
          <p:cNvPr id="6148" name="Obrázok 4" descr="torestc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43063" y="3500438"/>
            <a:ext cx="6000750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bdĺžnik 1"/>
          <p:cNvSpPr>
            <a:spLocks noChangeArrowheads="1"/>
          </p:cNvSpPr>
          <p:nvPr/>
        </p:nvSpPr>
        <p:spPr bwMode="auto">
          <a:xfrm>
            <a:off x="684213" y="836613"/>
            <a:ext cx="8135937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3200"/>
              <a:t>Vzhľadom k tejto mimoriadnej rozmanitosti majú riasové pralesy rovnakú hodnotu prírodného dedičstva v studených a miernych pobrežných vodách ako napríklad mangrovové lesy a koralové útesy v tropických vodách</a:t>
            </a:r>
          </a:p>
        </p:txBody>
      </p:sp>
      <p:pic>
        <p:nvPicPr>
          <p:cNvPr id="7171" name="Obrázok 5" descr="kelp forest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97600" y="3500438"/>
            <a:ext cx="29464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Obrázok 3" descr="coral-reef-cliff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3860800"/>
            <a:ext cx="3071813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Obrázok 4" descr="dominikanska-republika-foto-8977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071813" y="4365625"/>
            <a:ext cx="3152775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bdĺžnik 1"/>
          <p:cNvSpPr>
            <a:spLocks noChangeArrowheads="1"/>
          </p:cNvSpPr>
          <p:nvPr/>
        </p:nvSpPr>
        <p:spPr bwMode="auto">
          <a:xfrm>
            <a:off x="684213" y="404813"/>
            <a:ext cx="8135937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sk-SK" sz="2400"/>
              <a:t>Mnoho príbuzných druhov, ktoré majú  vysokú ekologickú alebo ekonomickú hodnotu (kôrovce, ryby...) závisia od riasových pralesov pre potravu alebo rozmnožovanie. Riasové pralesy sú tak jedinečné ekosystémy s obrovským ekologickým významom</a:t>
            </a:r>
          </a:p>
        </p:txBody>
      </p:sp>
      <p:pic>
        <p:nvPicPr>
          <p:cNvPr id="8195" name="Obrázok 3" descr="fish and kelp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9750" y="3000375"/>
            <a:ext cx="4818063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Obdĺžnik 3"/>
          <p:cNvSpPr>
            <a:spLocks noChangeArrowheads="1"/>
          </p:cNvSpPr>
          <p:nvPr/>
        </p:nvSpPr>
        <p:spPr bwMode="auto">
          <a:xfrm>
            <a:off x="5364163" y="2997200"/>
            <a:ext cx="3529012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/>
              <a:t>Vzhľadom k tejto mimoriadnej rozmanitosti majú riasové pralesy rovnakú hodnotu prírodného dedičstva v studených a miernych pobrežných vodách ako napríklad mangrovové lesy a koralové útesy v tropických vodách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pPr eaLnBrk="1" hangingPunct="1"/>
            <a:r>
              <a:rPr lang="sk-SK" sz="3600" smtClean="0"/>
              <a:t>Živočíchy žijúce v riasových pralesoch</a:t>
            </a:r>
          </a:p>
        </p:txBody>
      </p:sp>
      <p:pic>
        <p:nvPicPr>
          <p:cNvPr id="9219" name="Zástupný symbol obsahu 3" descr="poulpe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0" y="1143000"/>
            <a:ext cx="4500563" cy="2714625"/>
          </a:xfrm>
        </p:spPr>
      </p:pic>
      <p:pic>
        <p:nvPicPr>
          <p:cNvPr id="9220" name="Obrázok 4" descr="anemone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00563" y="1143000"/>
            <a:ext cx="4643437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Obrázok 5" descr="phoque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3857625"/>
            <a:ext cx="4500563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Obrázok 6" descr="alcyion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500563" y="3857625"/>
            <a:ext cx="4643437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Zástupný symbol obsahu 3" descr="ormeau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85875" y="404813"/>
            <a:ext cx="6350000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Obrázok 4" descr="homard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85875" y="3000375"/>
            <a:ext cx="6350000" cy="345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331</Words>
  <Application>Microsoft Office PowerPoint</Application>
  <PresentationFormat>Prezentácia na obrazovke (4:3)</PresentationFormat>
  <Paragraphs>29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Motív Office</vt:lpstr>
      <vt:lpstr>Význam rias z ekologického hľadiska</vt:lpstr>
      <vt:lpstr>Hlavné pozitíva rias</vt:lpstr>
      <vt:lpstr>Riasy ako alternatívne palivo</vt:lpstr>
      <vt:lpstr>Snímka 4</vt:lpstr>
      <vt:lpstr>Riasy ako ekosystém</vt:lpstr>
      <vt:lpstr>Snímka 6</vt:lpstr>
      <vt:lpstr>Snímka 7</vt:lpstr>
      <vt:lpstr>Živočíchy žijúce v riasových pralesoch</vt:lpstr>
      <vt:lpstr>Snímka 9</vt:lpstr>
      <vt:lpstr>Negatívny vplyv rias</vt:lpstr>
      <vt:lpstr>Snímka 11</vt:lpstr>
      <vt:lpstr>Snímka 12</vt:lpstr>
    </vt:vector>
  </TitlesOfParts>
  <Company>MRAST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 rias z ekologického hľadiska</dc:title>
  <dc:creator>Pe Ma</dc:creator>
  <cp:lastModifiedBy>lenovo_ntb</cp:lastModifiedBy>
  <cp:revision>18</cp:revision>
  <dcterms:created xsi:type="dcterms:W3CDTF">2012-03-04T13:24:25Z</dcterms:created>
  <dcterms:modified xsi:type="dcterms:W3CDTF">2012-04-09T06:56:41Z</dcterms:modified>
</cp:coreProperties>
</file>