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74" d="100"/>
          <a:sy n="74" d="100"/>
        </p:scale>
        <p:origin x="-10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5EC1D4A-A796-47C3-A63E-CE236FB377E2}" type="datetimeFigureOut">
              <a:rPr lang="cs-CZ" smtClean="0"/>
              <a:pPr/>
              <a:t>19.3.2012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19.3.2012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19.3.2012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19.3.2012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19.3.2012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19.3.2012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receptar.cz/zdravi/nebezpecne-sinice-jak-je-ve-vode-snadno-odhalit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Sinice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Katarína </a:t>
            </a:r>
            <a:r>
              <a:rPr lang="sk-SK" dirty="0" err="1" smtClean="0"/>
              <a:t>Cehulová</a:t>
            </a:r>
            <a:r>
              <a:rPr lang="sk-SK" dirty="0" smtClean="0"/>
              <a:t> </a:t>
            </a:r>
          </a:p>
          <a:p>
            <a:r>
              <a:rPr lang="sk-SK" dirty="0" smtClean="0"/>
              <a:t>Lenka Hradiská</a:t>
            </a:r>
            <a:endParaRPr lang="sk-SK" dirty="0"/>
          </a:p>
        </p:txBody>
      </p:sp>
      <p:pic>
        <p:nvPicPr>
          <p:cNvPr id="4" name="Obrázok 3" descr="sini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1" y="0"/>
            <a:ext cx="3672408" cy="234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998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-675456"/>
            <a:ext cx="7024744" cy="1143000"/>
          </a:xfrm>
        </p:spPr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04664"/>
            <a:ext cx="8208912" cy="6048672"/>
          </a:xfrm>
        </p:spPr>
        <p:txBody>
          <a:bodyPr>
            <a:normAutofit/>
          </a:bodyPr>
          <a:lstStyle/>
          <a:p>
            <a:pPr>
              <a:buNone/>
            </a:pPr>
            <a:endParaRPr lang="sk-SK" sz="1400" dirty="0" smtClean="0"/>
          </a:p>
          <a:p>
            <a:pPr>
              <a:buNone/>
            </a:pPr>
            <a:r>
              <a:rPr lang="sk-SK" sz="1400" dirty="0" smtClean="0"/>
              <a:t>      </a:t>
            </a:r>
            <a:r>
              <a:rPr lang="sk-SK" sz="1400" b="1" dirty="0" smtClean="0"/>
              <a:t>Zdroje:</a:t>
            </a:r>
          </a:p>
          <a:p>
            <a:pPr>
              <a:buNone/>
            </a:pPr>
            <a:endParaRPr lang="sk-SK" sz="1400" b="1" dirty="0" smtClean="0"/>
          </a:p>
          <a:p>
            <a:r>
              <a:rPr lang="sk-SK" sz="1400" dirty="0" smtClean="0"/>
              <a:t>http</a:t>
            </a:r>
            <a:r>
              <a:rPr lang="sk-SK" sz="1400" dirty="0"/>
              <a:t>://www.google.com/imgres?q=sinice&amp;um=1&amp;hl=cs&amp;client=firefox-a&amp;sa=N&amp;rls=org.mozilla:cs:official&amp;biw=1280&amp;bih=902&amp;tbm=isch&amp;tbnid=6QPUNuICZSK7FM:&amp;imgrefurl=http://blog.sme.sk/clanok.asp%3Fcl%3D98370&amp;docid=NNUc5bniRLXUZM&amp;imgurl=http://</a:t>
            </a:r>
            <a:r>
              <a:rPr lang="sk-SK" sz="1400" dirty="0" smtClean="0"/>
              <a:t>blog.sme.sk/blog/2364/98370/sinice_foto.jpg&amp;w=331&amp;h=448&amp;ei=AOVLT-DQBOOK4gTs4_jpAw&amp;zoom=1</a:t>
            </a:r>
          </a:p>
          <a:p>
            <a:r>
              <a:rPr lang="sk-SK" sz="1400" dirty="0"/>
              <a:t>http://www.google.com/imgres?q=sinice&amp;um=1&amp;hl=cs&amp;client=firefox-a&amp;sa=N&amp;rls=org.mozilla:cs:official&amp;biw=1280&amp;bih=902&amp;tbm=isch&amp;tbnid=HQvFADpGMgLRTM:&amp;imgrefurl=http://aktualne.centrum.cz/ekonomika/zivnostnik/clanek.phtml%3Fid%3D111810&amp;docid=PFuf9UQOlmZwxM&amp;imgurl=http://</a:t>
            </a:r>
            <a:r>
              <a:rPr lang="sk-SK" sz="1400" dirty="0" smtClean="0"/>
              <a:t>img.aktualne.centrum.cz/12/0/120090-sinice.jpg&amp;w=201&amp;h=150&amp;ei=AOVLT-DQBOOK4gTs4_jpAw&amp;zoom=1</a:t>
            </a:r>
          </a:p>
          <a:p>
            <a:r>
              <a:rPr lang="sk-SK" sz="1400" dirty="0"/>
              <a:t>http://www.google.com/imgres?q=sinice&amp;um=1&amp;hl=cs&amp;client=firefox-a&amp;sa=N&amp;rls=org.mozilla:cs:official&amp;biw=1280&amp;bih=902&amp;tbm=isch&amp;tbnid=X1hpQn7ff9s2HM:&amp;imgrefurl=http://zpravy.idnes.cz/domaci.aspx%3Fc%3DA070720_120944_domaci_joh&amp;docid=VmNwDONxoFBkTM&amp;imgurl=http://</a:t>
            </a:r>
            <a:r>
              <a:rPr lang="sk-SK" sz="1400" dirty="0" smtClean="0"/>
              <a:t>i.idnes.cz/07/063/gal/VEN1be010_sinice2.jpg&amp;w=260&amp;h=400&amp;ei=AOVLT-DQBOOK4gTs4_jpAw&amp;zoom=1</a:t>
            </a:r>
          </a:p>
          <a:p>
            <a:r>
              <a:rPr lang="sk-SK" sz="1400" dirty="0">
                <a:hlinkClick r:id="rId2"/>
              </a:rPr>
              <a:t>http://www.ireceptar.cz/zdravi/nebezpecne-sinice-jak-je-ve-vode-snadno-odhalite</a:t>
            </a:r>
            <a:r>
              <a:rPr lang="sk-SK" sz="1400" dirty="0" smtClean="0">
                <a:hlinkClick r:id="rId2"/>
              </a:rPr>
              <a:t>/</a:t>
            </a:r>
            <a:endParaRPr lang="sk-SK" sz="1400" dirty="0" smtClean="0"/>
          </a:p>
          <a:p>
            <a:r>
              <a:rPr lang="sk-SK" sz="1400" dirty="0"/>
              <a:t>http://tn.nova.cz/zpravy/domaci/hygienici-zaviraji-koupaliste-sinice-se-mnozi-novy-seznam.html</a:t>
            </a:r>
          </a:p>
        </p:txBody>
      </p:sp>
    </p:spTree>
    <p:extLst>
      <p:ext uri="{BB962C8B-B14F-4D97-AF65-F5344CB8AC3E}">
        <p14:creationId xmlns:p14="http://schemas.microsoft.com/office/powerpoint/2010/main" xmlns="" val="275061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988840"/>
            <a:ext cx="7024744" cy="1143000"/>
          </a:xfrm>
        </p:spPr>
        <p:txBody>
          <a:bodyPr>
            <a:noAutofit/>
          </a:bodyPr>
          <a:lstStyle/>
          <a:p>
            <a:r>
              <a:rPr lang="sk-SK" dirty="0"/>
              <a:t>Čo sú </a:t>
            </a:r>
            <a:r>
              <a:rPr lang="sk-SK" dirty="0" err="1"/>
              <a:t>sinice</a:t>
            </a:r>
            <a:r>
              <a:rPr lang="sk-SK" dirty="0"/>
              <a:t> a kde ich nájdeme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564904"/>
            <a:ext cx="6777317" cy="3508977"/>
          </a:xfrm>
        </p:spPr>
        <p:txBody>
          <a:bodyPr>
            <a:normAutofit/>
          </a:bodyPr>
          <a:lstStyle/>
          <a:p>
            <a:r>
              <a:rPr lang="sk-SK" sz="1800" dirty="0"/>
              <a:t>Sú schopné prežiť v najrôznejších podmienkach. Nájdeme </a:t>
            </a:r>
            <a:r>
              <a:rPr lang="sk-SK" sz="1800" dirty="0" smtClean="0"/>
              <a:t>ich</a:t>
            </a:r>
            <a:r>
              <a:rPr lang="sk-SK" sz="1800" dirty="0" smtClean="0"/>
              <a:t> </a:t>
            </a:r>
            <a:r>
              <a:rPr lang="sk-SK" sz="1800" dirty="0"/>
              <a:t>v Antarktíde </a:t>
            </a:r>
            <a:r>
              <a:rPr lang="sk-SK" sz="1800" dirty="0" smtClean="0"/>
              <a:t>i v </a:t>
            </a:r>
            <a:r>
              <a:rPr lang="sk-SK" sz="1800" dirty="0"/>
              <a:t>horúcich kúpeľoch</a:t>
            </a:r>
            <a:r>
              <a:rPr lang="sk-SK" sz="1800" dirty="0" smtClean="0"/>
              <a:t>,</a:t>
            </a:r>
            <a:r>
              <a:rPr lang="sk-SK" sz="1800" dirty="0" smtClean="0">
                <a:solidFill>
                  <a:srgbClr val="FF0000"/>
                </a:solidFill>
              </a:rPr>
              <a:t> </a:t>
            </a:r>
            <a:r>
              <a:rPr lang="sk-SK" sz="1800" dirty="0"/>
              <a:t>v čistom horskom prostredí </a:t>
            </a:r>
            <a:r>
              <a:rPr lang="sk-SK" sz="1800" dirty="0" smtClean="0"/>
              <a:t>i v </a:t>
            </a:r>
            <a:r>
              <a:rPr lang="sk-SK" sz="1800" dirty="0"/>
              <a:t>kontaminovaných odpadových a rádioaktívnych vodách. </a:t>
            </a:r>
            <a:endParaRPr lang="sk-SK" sz="1800" dirty="0" smtClean="0"/>
          </a:p>
          <a:p>
            <a:r>
              <a:rPr lang="sk-SK" sz="1800" dirty="0"/>
              <a:t>Je veľmi dôležité rozoznať riasy a </a:t>
            </a:r>
            <a:r>
              <a:rPr lang="sk-SK" sz="1800" dirty="0" err="1"/>
              <a:t>sinice</a:t>
            </a:r>
            <a:r>
              <a:rPr lang="sk-SK" sz="1800" dirty="0" smtClean="0"/>
              <a:t>. </a:t>
            </a:r>
            <a:r>
              <a:rPr lang="sk-SK" sz="1800" dirty="0"/>
              <a:t>Stavbou bunky sa </a:t>
            </a:r>
            <a:r>
              <a:rPr lang="sk-SK" sz="1800" dirty="0" err="1"/>
              <a:t>sinice</a:t>
            </a:r>
            <a:r>
              <a:rPr lang="sk-SK" sz="1800" dirty="0"/>
              <a:t> radí medzi baktérie, kým riasy sú rastliny. </a:t>
            </a:r>
            <a:endParaRPr lang="sk-SK" sz="1800" dirty="0" smtClean="0"/>
          </a:p>
          <a:p>
            <a:r>
              <a:rPr lang="sk-SK" sz="1800" dirty="0"/>
              <a:t>Riasy môžu byť pri kúpaní nepríjemné, môžu spôsobiť alergie, ale </a:t>
            </a:r>
            <a:r>
              <a:rPr lang="sk-SK" sz="1800" dirty="0" err="1"/>
              <a:t>sinice</a:t>
            </a:r>
            <a:r>
              <a:rPr lang="sk-SK" sz="1800" dirty="0"/>
              <a:t> sú toxické a zdraviu nebezpečné.</a:t>
            </a:r>
          </a:p>
        </p:txBody>
      </p:sp>
    </p:spTree>
    <p:extLst>
      <p:ext uri="{BB962C8B-B14F-4D97-AF65-F5344CB8AC3E}">
        <p14:creationId xmlns:p14="http://schemas.microsoft.com/office/powerpoint/2010/main" xmlns="" val="204651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Vplyv toxínov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800" dirty="0"/>
              <a:t>Toxíny sa uvoľňujú zo </a:t>
            </a:r>
            <a:r>
              <a:rPr lang="sk-SK" sz="1800" dirty="0" err="1"/>
              <a:t>siníc</a:t>
            </a:r>
            <a:r>
              <a:rPr lang="sk-SK" sz="1800" dirty="0"/>
              <a:t> pri rozbití buniek. K poškodeniu zdravia dôjde pri ich požití (v pitnej vode, prehltnutím pri plávaní) alebo rozbitím </a:t>
            </a:r>
            <a:r>
              <a:rPr lang="sk-SK" sz="1800" dirty="0" err="1"/>
              <a:t>siníc</a:t>
            </a:r>
            <a:r>
              <a:rPr lang="sk-SK" sz="1800" dirty="0"/>
              <a:t> na tele. </a:t>
            </a:r>
            <a:endParaRPr lang="sk-SK" sz="1800" dirty="0" smtClean="0"/>
          </a:p>
          <a:p>
            <a:r>
              <a:rPr lang="sk-SK" sz="1800" dirty="0"/>
              <a:t>Reakcie sú rôzne a závisia od spôsobu požitia a množstvo. Podľa množstva a druhu skonzumovaného </a:t>
            </a:r>
            <a:r>
              <a:rPr lang="sk-SK" sz="1800" dirty="0" err="1"/>
              <a:t>cyanobaktérií</a:t>
            </a:r>
            <a:r>
              <a:rPr lang="sk-SK" sz="1800" dirty="0"/>
              <a:t> môžu nastať rôzne problémy črevné a žalúdočné, bolesti hlavy, malátnosť, oslabenie imunity. </a:t>
            </a:r>
            <a:endParaRPr lang="sk-SK" sz="1800" dirty="0" smtClean="0"/>
          </a:p>
          <a:p>
            <a:r>
              <a:rPr lang="sk-SK" sz="1800" dirty="0"/>
              <a:t>Pri dlhodobom vplyvu toxínov </a:t>
            </a:r>
            <a:r>
              <a:rPr lang="sk-SK" sz="1800" dirty="0" err="1"/>
              <a:t>siníc</a:t>
            </a:r>
            <a:r>
              <a:rPr lang="sk-SK" sz="1800" dirty="0"/>
              <a:t> (napr. z pitnej vody) môže dôjsť k poruche funkcie pečene vrátane možného vzniku rakoviny. Riziko sa zvyšuje u malých detí, ktoré sú citlivejšie a majú nižšiu telesnú hmotnosť</a:t>
            </a:r>
          </a:p>
        </p:txBody>
      </p:sp>
    </p:spTree>
    <p:extLst>
      <p:ext uri="{BB962C8B-B14F-4D97-AF65-F5344CB8AC3E}">
        <p14:creationId xmlns:p14="http://schemas.microsoft.com/office/powerpoint/2010/main" xmlns="" val="252314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Osoby ohrozené </a:t>
            </a:r>
            <a:r>
              <a:rPr lang="sk-SK" dirty="0" err="1" smtClean="0"/>
              <a:t>sinicami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348880"/>
            <a:ext cx="6777317" cy="3508977"/>
          </a:xfrm>
        </p:spPr>
        <p:txBody>
          <a:bodyPr>
            <a:normAutofit/>
          </a:bodyPr>
          <a:lstStyle/>
          <a:p>
            <a:r>
              <a:rPr lang="sk-SK" sz="1800" dirty="0"/>
              <a:t>Za rizikové možno považovať plávanie, potápanie, vodné lyžovanie a surfing vo vode s </a:t>
            </a:r>
            <a:r>
              <a:rPr lang="sk-SK" sz="1800" dirty="0" err="1" smtClean="0"/>
              <a:t>cyanobaktériami</a:t>
            </a:r>
            <a:r>
              <a:rPr lang="sk-SK" sz="1800" dirty="0" smtClean="0"/>
              <a:t>.</a:t>
            </a:r>
            <a:endParaRPr lang="sk-SK" sz="1800" dirty="0" smtClean="0"/>
          </a:p>
          <a:p>
            <a:r>
              <a:rPr lang="sk-SK" sz="1800" dirty="0"/>
              <a:t>Prevenciou proti problémom spojeným s masovým rozvojom </a:t>
            </a:r>
            <a:r>
              <a:rPr lang="sk-SK" sz="1800" dirty="0" err="1"/>
              <a:t>siníc</a:t>
            </a:r>
            <a:r>
              <a:rPr lang="sk-SK" sz="1800" dirty="0"/>
              <a:t> vodného kvetu je informovanosť občanov ako o ich výskyte, tak aj </a:t>
            </a:r>
            <a:r>
              <a:rPr lang="sk-SK" sz="1800" dirty="0" smtClean="0"/>
              <a:t>o hroziacom nebezpečenstve.</a:t>
            </a:r>
            <a:endParaRPr lang="sk-SK" sz="1800" dirty="0" smtClean="0"/>
          </a:p>
          <a:p>
            <a:r>
              <a:rPr lang="sk-SK" sz="1800" dirty="0"/>
              <a:t>Niektoré toxíny môžu spôsobiť úhyn </a:t>
            </a:r>
            <a:r>
              <a:rPr lang="sk-SK" sz="1800" dirty="0" smtClean="0"/>
              <a:t>psov.</a:t>
            </a:r>
          </a:p>
          <a:p>
            <a:pPr>
              <a:buNone/>
            </a:pPr>
            <a:r>
              <a:rPr lang="sk-SK" sz="1800" dirty="0" smtClean="0"/>
              <a:t>     </a:t>
            </a:r>
            <a:r>
              <a:rPr lang="sk-SK" sz="1800" dirty="0"/>
              <a:t>vodného vtáctva a hospodárskych zvierat. </a:t>
            </a:r>
          </a:p>
        </p:txBody>
      </p:sp>
      <p:pic>
        <p:nvPicPr>
          <p:cNvPr id="1026" name="Picture 2" descr="B:\Downloads\01329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933056"/>
            <a:ext cx="1688882" cy="219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6056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Kúpať sa alebo nekúpať?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sz="1800" dirty="0" smtClean="0"/>
              <a:t>Pokiaľ chcete plávať vo vode so </a:t>
            </a:r>
            <a:r>
              <a:rPr lang="sk-SK" sz="1800" dirty="0" err="1" smtClean="0"/>
              <a:t>sinicami</a:t>
            </a:r>
            <a:r>
              <a:rPr lang="sk-SK" sz="1800" dirty="0" smtClean="0"/>
              <a:t> tak:</a:t>
            </a:r>
          </a:p>
          <a:p>
            <a:pPr>
              <a:lnSpc>
                <a:spcPct val="150000"/>
              </a:lnSpc>
            </a:pPr>
            <a:r>
              <a:rPr lang="sk-SK" sz="1800" dirty="0"/>
              <a:t>n</a:t>
            </a:r>
            <a:r>
              <a:rPr lang="sk-SK" sz="1800" dirty="0" smtClean="0"/>
              <a:t>estrávte vo vode viac ako 10 minút</a:t>
            </a:r>
          </a:p>
          <a:p>
            <a:pPr>
              <a:lnSpc>
                <a:spcPct val="150000"/>
              </a:lnSpc>
            </a:pPr>
            <a:r>
              <a:rPr lang="sk-SK" sz="1800" dirty="0" smtClean="0"/>
              <a:t>neutierajte sa po okúpaní uterákom</a:t>
            </a:r>
          </a:p>
          <a:p>
            <a:pPr>
              <a:lnSpc>
                <a:spcPct val="150000"/>
              </a:lnSpc>
            </a:pPr>
            <a:r>
              <a:rPr lang="sk-SK" sz="1800" dirty="0" smtClean="0"/>
              <a:t>rýchlo sa osprchujte (bez plaviek</a:t>
            </a:r>
            <a:r>
              <a:rPr lang="sk-SK" dirty="0" smtClean="0"/>
              <a:t>)</a:t>
            </a:r>
            <a:endParaRPr lang="sk-SK" dirty="0"/>
          </a:p>
        </p:txBody>
      </p:sp>
      <p:pic>
        <p:nvPicPr>
          <p:cNvPr id="2050" name="Picture 2" descr="B:\Downloads\VEN1be010_sinice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924943"/>
            <a:ext cx="2193627" cy="3374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8253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Toxíny ktoré </a:t>
            </a:r>
            <a:r>
              <a:rPr lang="sk-SK" dirty="0" err="1" smtClean="0"/>
              <a:t>sinice</a:t>
            </a:r>
            <a:r>
              <a:rPr lang="sk-SK" dirty="0" smtClean="0"/>
              <a:t> produkujú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800" dirty="0"/>
              <a:t>Toxíny </a:t>
            </a:r>
            <a:r>
              <a:rPr lang="sk-SK" sz="1800" dirty="0" err="1"/>
              <a:t>siníc</a:t>
            </a:r>
            <a:r>
              <a:rPr lang="sk-SK" sz="1800" dirty="0"/>
              <a:t> sú menej jedovaté ako bakteriálne toxíny (napríklad </a:t>
            </a:r>
            <a:r>
              <a:rPr lang="sk-SK" sz="1800" dirty="0" err="1" smtClean="0"/>
              <a:t>botulotoxín</a:t>
            </a:r>
            <a:r>
              <a:rPr lang="sk-SK" sz="1800" dirty="0" smtClean="0"/>
              <a:t>), </a:t>
            </a:r>
            <a:r>
              <a:rPr lang="sk-SK" sz="1800" dirty="0"/>
              <a:t>ale sú jedovatejšie ako toxíny rastlín, živočíchov a húb. </a:t>
            </a:r>
            <a:endParaRPr lang="sk-SK" sz="1800" dirty="0" smtClean="0"/>
          </a:p>
          <a:p>
            <a:r>
              <a:rPr lang="sk-SK" sz="1800" dirty="0"/>
              <a:t>Nemožno </a:t>
            </a:r>
            <a:r>
              <a:rPr lang="sk-SK" sz="1800" dirty="0" smtClean="0"/>
              <a:t>ich z </a:t>
            </a:r>
            <a:r>
              <a:rPr lang="sk-SK" sz="1800" dirty="0"/>
              <a:t>vody odstrániť varom, pretože sú veľmi stabilné a vydržia bez poškodenia aj 48 hodín </a:t>
            </a:r>
            <a:r>
              <a:rPr lang="sk-SK" sz="1800" dirty="0" smtClean="0"/>
              <a:t>varu.</a:t>
            </a:r>
          </a:p>
          <a:p>
            <a:endParaRPr lang="sk-SK" sz="1800" dirty="0" smtClean="0"/>
          </a:p>
          <a:p>
            <a:endParaRPr lang="sk-SK" sz="1800" dirty="0"/>
          </a:p>
          <a:p>
            <a:endParaRPr lang="sk-SK" sz="1800" dirty="0" smtClean="0"/>
          </a:p>
          <a:p>
            <a:endParaRPr lang="sk-SK" sz="1800" dirty="0"/>
          </a:p>
          <a:p>
            <a:endParaRPr lang="sk-SK" sz="1800" dirty="0" smtClean="0"/>
          </a:p>
        </p:txBody>
      </p:sp>
      <p:pic>
        <p:nvPicPr>
          <p:cNvPr id="3074" name="Picture 2" descr="B:\Downloads\sinice_f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789040"/>
            <a:ext cx="1509390" cy="2043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B:\Downloads\120090-sinic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927916"/>
            <a:ext cx="25527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6328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Nebezpečné </a:t>
            </a:r>
            <a:r>
              <a:rPr lang="sk-SK" dirty="0" err="1" smtClean="0"/>
              <a:t>sinice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http://www.youtube.com/watch?v=k-aeNVuP_n4</a:t>
            </a:r>
          </a:p>
        </p:txBody>
      </p:sp>
    </p:spTree>
    <p:extLst>
      <p:ext uri="{BB962C8B-B14F-4D97-AF65-F5344CB8AC3E}">
        <p14:creationId xmlns:p14="http://schemas.microsoft.com/office/powerpoint/2010/main" xmlns="" val="171166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Test na prítomnosť </a:t>
            </a:r>
            <a:r>
              <a:rPr lang="sk-SK" dirty="0" err="1" smtClean="0"/>
              <a:t>siníc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800" dirty="0" smtClean="0"/>
              <a:t>K testu postačí prázdna fľaša.</a:t>
            </a:r>
          </a:p>
          <a:p>
            <a:r>
              <a:rPr lang="sk-SK" sz="1800" dirty="0" smtClean="0"/>
              <a:t>Naberte si od nej vody a aspoň 20 </a:t>
            </a:r>
            <a:r>
              <a:rPr lang="sk-SK" sz="1800" dirty="0" smtClean="0">
                <a:solidFill>
                  <a:schemeClr val="tx1"/>
                </a:solidFill>
              </a:rPr>
              <a:t>minút</a:t>
            </a:r>
            <a:r>
              <a:rPr lang="sk-SK" sz="1800" dirty="0" smtClean="0"/>
              <a:t> </a:t>
            </a:r>
            <a:r>
              <a:rPr lang="sk-SK" sz="1800" dirty="0" smtClean="0"/>
              <a:t>nechajte stáť v pokoji na slnku.</a:t>
            </a:r>
          </a:p>
          <a:p>
            <a:r>
              <a:rPr lang="sk-SK" sz="1800" dirty="0" smtClean="0"/>
              <a:t>Pokiaľ sa na hladine vytvorí krúžok, tvorený zelenými organizmami v tvare sekaného ihličia, alebo zelenej krupičky a voda pritom ostane číra, jedná sa s najväčšou pravdepodobnosťou o </a:t>
            </a:r>
            <a:r>
              <a:rPr lang="sk-SK" sz="1800" dirty="0" err="1" smtClean="0"/>
              <a:t>sinice</a:t>
            </a:r>
            <a:r>
              <a:rPr lang="sk-SK" sz="1800" dirty="0" smtClean="0"/>
              <a:t>.</a:t>
            </a:r>
            <a:endParaRPr lang="sk-SK" sz="1800" dirty="0"/>
          </a:p>
        </p:txBody>
      </p:sp>
      <p:pic>
        <p:nvPicPr>
          <p:cNvPr id="4099" name="Picture 3" descr="B:\Downloads\34486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509120"/>
            <a:ext cx="2736304" cy="1780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298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Ďakujeme za pozornosť </a:t>
            </a:r>
            <a:r>
              <a:rPr lang="sk-SK" dirty="0" smtClean="0">
                <a:sym typeface="Wingdings" pitchFamily="2" charset="2"/>
              </a:rPr>
              <a:t> </a:t>
            </a:r>
            <a:endParaRPr lang="sk-SK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04939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143</TotalTime>
  <Words>426</Words>
  <Application>Microsoft Office PowerPoint</Application>
  <PresentationFormat>Prezentácia na obrazovke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Austin</vt:lpstr>
      <vt:lpstr>Sinice</vt:lpstr>
      <vt:lpstr>Čo sú sinice a kde ich nájdeme </vt:lpstr>
      <vt:lpstr>Vplyv toxínov</vt:lpstr>
      <vt:lpstr>Osoby ohrozené sinicami</vt:lpstr>
      <vt:lpstr>Kúpať sa alebo nekúpať?</vt:lpstr>
      <vt:lpstr>Toxíny ktoré sinice produkujú</vt:lpstr>
      <vt:lpstr>Nebezpečné sinice</vt:lpstr>
      <vt:lpstr>Test na prítomnosť siníc</vt:lpstr>
      <vt:lpstr>Ďakujeme za pozornosť  </vt:lpstr>
      <vt:lpstr>Snímka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Sinice</dc:title>
  <dc:creator>Katka</dc:creator>
  <cp:lastModifiedBy>PC</cp:lastModifiedBy>
  <cp:revision>17</cp:revision>
  <dcterms:created xsi:type="dcterms:W3CDTF">2012-02-27T19:52:45Z</dcterms:created>
  <dcterms:modified xsi:type="dcterms:W3CDTF">2012-03-19T05:32:31Z</dcterms:modified>
</cp:coreProperties>
</file>