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16"/>
  </p:notesMasterIdLst>
  <p:sldIdLst>
    <p:sldId id="256" r:id="rId2"/>
    <p:sldId id="257" r:id="rId3"/>
    <p:sldId id="265" r:id="rId4"/>
    <p:sldId id="266" r:id="rId5"/>
    <p:sldId id="268" r:id="rId6"/>
    <p:sldId id="269" r:id="rId7"/>
    <p:sldId id="267" r:id="rId8"/>
    <p:sldId id="260" r:id="rId9"/>
    <p:sldId id="271" r:id="rId10"/>
    <p:sldId id="262" r:id="rId11"/>
    <p:sldId id="263" r:id="rId12"/>
    <p:sldId id="270" r:id="rId13"/>
    <p:sldId id="261" r:id="rId14"/>
    <p:sldId id="273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5420F3-C4BD-483F-B5DA-143AB00E8EA1}" type="datetimeFigureOut">
              <a:rPr lang="sk-SK"/>
              <a:pPr>
                <a:defRPr/>
              </a:pPr>
              <a:t>9. 4. 2012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sk-SK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FCD9A7-748B-4E4C-8AEB-22B5C04D29D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k-SK" smtClean="0"/>
              <a:t>htkf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F0BE18-BFE1-4926-8DA9-5DDF9A1DDE83}" type="slidenum">
              <a:rPr lang="sk-SK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á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6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4BE478-4AB6-49D2-91C1-34FD70D25D68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7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722DAA-1043-45E5-B215-7A0532A882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1F098-4DAC-4245-878E-E5885C9E916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64EFA-1A98-4EAA-A408-EB66002F64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F3650-15AC-4345-807D-DCE1B132D141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FD306-C4B0-4E0C-87F1-C9C3A4D12C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FEAAF-1DCF-4F39-9CCC-C5EC3849EDD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5265C-668D-45FA-A142-E545129517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bdĺžni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á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á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8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C1E98A-8EAD-488C-85C1-45FD89DEA2E4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9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380BCA-A9ED-45C1-8F59-A1CC2282D5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6237A-27D1-46CF-BFB3-5F3F732123BF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6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E131D-9F38-489C-AE37-67901C9BD4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73973-6217-43B0-8BBC-125036019F76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6F3F13-243C-44F3-8FF7-17018F3650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96D9-E402-4987-BEB1-21A842EF7B1D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4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8AFB-4744-44C4-B540-4CE1A3404C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Obdĺžni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B153A4-FA29-466D-B627-5294EDB07D41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5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04D115-C385-47FE-9063-BDBB8F7EB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9BA260-28D0-4884-BF4A-C50244BE9704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51A7CA-0871-4E10-8D56-8FDBFB254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Vývojový diagram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Vývojový diagram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8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FD7B08-E07E-495D-A6D7-16392EF8A27E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9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942A9A-D608-4D75-B647-B42248FA7F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á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Obdĺžni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033" name="Zástupný symbol tex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6524DDF2-E1C9-4D95-86AE-5041DAB695D8}" type="datetimeFigureOut">
              <a:rPr lang="cs-CZ"/>
              <a:pPr>
                <a:defRPr/>
              </a:pPr>
              <a:t>9.4.2012</a:t>
            </a:fld>
            <a:endParaRPr lang="cs-CZ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638B878B-8908-42EC-AB7F-F293A3D979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ĺžni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3" r:id="rId2"/>
    <p:sldLayoutId id="2147483849" r:id="rId3"/>
    <p:sldLayoutId id="2147483844" r:id="rId4"/>
    <p:sldLayoutId id="2147483850" r:id="rId5"/>
    <p:sldLayoutId id="2147483845" r:id="rId6"/>
    <p:sldLayoutId id="2147483851" r:id="rId7"/>
    <p:sldLayoutId id="2147483852" r:id="rId8"/>
    <p:sldLayoutId id="2147483853" r:id="rId9"/>
    <p:sldLayoutId id="2147483846" r:id="rId10"/>
    <p:sldLayoutId id="21474838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referaty.atlas.sk/prirodne-vedy/biologia-a-geologia/46335/?print=1" TargetMode="External"/><Relationship Id="rId3" Type="http://schemas.openxmlformats.org/officeDocument/2006/relationships/hyperlink" Target="http://www.ototrend.pl/uroda/kosmetyki/thalassoterapia-2" TargetMode="External"/><Relationship Id="rId7" Type="http://schemas.openxmlformats.org/officeDocument/2006/relationships/hyperlink" Target="http://wanda.atlas.sk/morske-riasy-pre-relax-i-krasu/moda-a-krasa/kozmetika/549465.html" TargetMode="External"/><Relationship Id="rId12" Type="http://schemas.openxmlformats.org/officeDocument/2006/relationships/hyperlink" Target="http://www.sparecantodasfigueiras.com.br/?pg=noticias&amp;idNot=181" TargetMode="External"/><Relationship Id="rId2" Type="http://schemas.openxmlformats.org/officeDocument/2006/relationships/hyperlink" Target="http://uroda.pl/questions/pielegnacja_bag/pielegnacja-twarzy_bbj/thalassoterapia_agidd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teltelnet.hu/pl/heviz-hotel-naturmed-carbona-thermal-spa-hungary-ungarn/" TargetMode="External"/><Relationship Id="rId11" Type="http://schemas.openxmlformats.org/officeDocument/2006/relationships/hyperlink" Target="http://www.doplnky-stravy.sk/" TargetMode="External"/><Relationship Id="rId5" Type="http://schemas.openxmlformats.org/officeDocument/2006/relationships/hyperlink" Target="http://iomiamo.com/2010/index.php?option=com_content&amp;view=article&amp;id=135:envolvimento&amp;catid=40:rituais&amp;Itemid=132" TargetMode="External"/><Relationship Id="rId10" Type="http://schemas.openxmlformats.org/officeDocument/2006/relationships/hyperlink" Target="http://www.eshop.prevas.biz/kremy-na-tvar/1078-ryor-denny-krem-s-morskymi-riasami-50-ml-8594007977288.html" TargetMode="External"/><Relationship Id="rId4" Type="http://schemas.openxmlformats.org/officeDocument/2006/relationships/hyperlink" Target="http://zdravie.bazar.sk/4525253-peeling" TargetMode="External"/><Relationship Id="rId9" Type="http://schemas.openxmlformats.org/officeDocument/2006/relationships/hyperlink" Target="http://www.zzz.sk/?clanok=785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750" y="0"/>
            <a:ext cx="7272338" cy="13573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2">
                    <a:satMod val="130000"/>
                  </a:schemeClr>
                </a:solidFill>
              </a:rPr>
              <a:t>Riasy a ich využitie v kozmetike</a:t>
            </a:r>
            <a:endParaRPr lang="sk-SK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25" y="2000250"/>
            <a:ext cx="6802438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 err="1" smtClean="0">
                <a:solidFill>
                  <a:schemeClr val="tx2">
                    <a:lumMod val="50000"/>
                  </a:schemeClr>
                </a:solidFill>
              </a:rPr>
              <a:t>Thalassoterapia</a:t>
            </a:r>
            <a:endParaRPr lang="sk-SK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relaxačná kúra, pri ktorej sa používajú zábaly z morských rias a bahna, ktoré majú vysoký účinok v boji s tukovými bunkami. Morské riasy totiž obsahujú o 20 % viac vitamínov a minerálov ako zelenina </a:t>
            </a:r>
          </a:p>
          <a:p>
            <a:pPr eaLnBrk="1" hangingPunct="1"/>
            <a:r>
              <a:rPr lang="sk-SK" smtClean="0"/>
              <a:t>zbavujú našu pečeň jedov, podporujú činnosť obličiek, vedia aj odkysličiť náš organizmus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563" y="714375"/>
            <a:ext cx="7643812" cy="5411788"/>
          </a:xfrm>
        </p:spPr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dirty="0" smtClean="0"/>
              <a:t>Pri </a:t>
            </a:r>
            <a:r>
              <a:rPr lang="sk-SK" dirty="0" err="1" smtClean="0"/>
              <a:t>thalassoterapii</a:t>
            </a:r>
            <a:r>
              <a:rPr lang="sk-SK" dirty="0" smtClean="0"/>
              <a:t> môže človek riešiť viacero problémov naraz. Zábalom z morských rias sa napríklad zoštíhli celé telo, pretože vedia rozprúdiť lymfu v tele, napomáhajú látkovej výmene v bunke, čím sa rieši problém celulitídy, môžu sa uvoľniť stuhnuté svaly i boľavé kĺby, organizmus sa vie pri zábaloch rýchlejšie a účinnejšie potiť a zbavovať sa škodlivých látok.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dirty="0" smtClean="0"/>
              <a:t>Nesmie ju podstúpiť  tehotná žena, človek s otvorenou ranou, po infarkte, s vysokým krvným tlakom, s vážnym ochorením srdca, astmou, TBC či ťažkou depresiou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Zástupný symbol pro obsah 3" descr="kúra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357313" y="4000500"/>
            <a:ext cx="3230562" cy="2143125"/>
          </a:xfrm>
        </p:spPr>
      </p:pic>
      <p:pic>
        <p:nvPicPr>
          <p:cNvPr id="19459" name="Picture 2" descr="C:\Documents and Settings\HOME PC\Plocha\52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28875" y="500063"/>
            <a:ext cx="49530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5" descr="C:\Documents and Settings\HOME PC\Plocha\NaturMed_Carbona_Heviz_hotel_thalasso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3500" y="3643313"/>
            <a:ext cx="3509963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Použitá literatúra</a:t>
            </a:r>
            <a:endParaRPr lang="sk-SK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2"/>
              </a:rPr>
              <a:t>http://uroda.pl/questions/pielegnacja_bag/pielegnacja-twarzy_bbj/thalassoterapia_agidd.html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3"/>
              </a:rPr>
              <a:t>http://www.ototrend.pl/uroda/kosmetyki/thalassoterapia-2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4"/>
              </a:rPr>
              <a:t>http://zdravie.bazar.sk/4525253-peeling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5"/>
              </a:rPr>
              <a:t>http://iomiamo.com/2010/index.php?option=com_content&amp;view=article&amp;id=135:envolvimento&amp;catid=40:rituais&amp;Itemid=132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6"/>
              </a:rPr>
              <a:t>http://www.hoteltelnet.hu/pl/heviz-hotel-naturmed-carbona-thermal-spa-hungary-ungarn/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u="sng" dirty="0" smtClean="0">
                <a:hlinkClick r:id="rId7"/>
              </a:rPr>
              <a:t>http://wanda.atlas.sk/morske-riasy-pre-relax-i-krasu/moda-a-krasa/kozmetika/549465.html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u="sng" dirty="0" smtClean="0">
                <a:hlinkClick r:id="rId8"/>
              </a:rPr>
              <a:t>http://referaty.atlas.sk/prirodne-vedy/biologia-a-geologia/46335/?print=1</a:t>
            </a:r>
            <a:r>
              <a:rPr lang="sk-SK" sz="3300" dirty="0" smtClean="0"/>
              <a:t>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/>
              <a:t> </a:t>
            </a:r>
            <a:r>
              <a:rPr lang="sk-SK" sz="3300" u="sng" dirty="0" smtClean="0">
                <a:hlinkClick r:id="rId9"/>
              </a:rPr>
              <a:t>http://www.zzz.sk/?clanok=7857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10"/>
              </a:rPr>
              <a:t>http://www.eshop.prevas.biz/kremy-na-tvar/1078-ryor-denny-krem-s-morskymi-riasami-50-ml-8594007977288.html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11"/>
              </a:rPr>
              <a:t>http://www.doplnky-stravy.sk/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300" dirty="0" smtClean="0">
                <a:hlinkClick r:id="rId12"/>
              </a:rPr>
              <a:t>http://www.sparecantodasfigueiras.com.br/?pg=noticias&amp;idNot=181</a:t>
            </a:r>
            <a:endParaRPr lang="sk-SK" sz="3300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k-SK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k-SK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k-SK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14563" y="10715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2">
                    <a:satMod val="130000"/>
                  </a:schemeClr>
                </a:solidFill>
              </a:rPr>
              <a:t>Ďakujeme za pozornosť</a:t>
            </a:r>
            <a:endParaRPr lang="sk-SK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03675" y="3571875"/>
            <a:ext cx="5140325" cy="24669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dirty="0" err="1" smtClean="0"/>
              <a:t>Bianka</a:t>
            </a:r>
            <a:r>
              <a:rPr lang="sk-SK" dirty="0" smtClean="0"/>
              <a:t> </a:t>
            </a:r>
            <a:r>
              <a:rPr lang="sk-SK" dirty="0" err="1" smtClean="0"/>
              <a:t>Dzurňaková</a:t>
            </a:r>
            <a:endParaRPr lang="sk-SK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k-SK" dirty="0" smtClean="0"/>
              <a:t>Zuzana Liptáková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Všeobecné informácie</a:t>
            </a:r>
            <a:endParaRPr lang="sk-SK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dirty="0" smtClean="0"/>
              <a:t>dodajú vitalitu, zregenerujú organizmus a významne dopomôžu k dosiahnutiu spokojnosti s vlastným telom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dirty="0" smtClean="0"/>
              <a:t>veľké množstvo stopových prvkov, proteínov a aminokyselín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dirty="0" smtClean="0"/>
              <a:t>zbavujú telo toxických látok, pomáhajú redukovať hmotnosť, spevňujú tkanivo a úspešne bojujú proti celulitíde, vráskam a celkovému starnutiu pokožky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dirty="0" smtClean="0"/>
              <a:t>vhodné aj pre citlivú pleť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7467600" cy="9175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Hydratácia</a:t>
            </a:r>
            <a:r>
              <a:rPr lang="sk-SK" dirty="0" smtClean="0">
                <a:solidFill>
                  <a:srgbClr val="00B0F0"/>
                </a:solidFill>
              </a:rPr>
              <a:t/>
            </a:r>
            <a:br>
              <a:rPr lang="sk-SK" dirty="0" smtClean="0">
                <a:solidFill>
                  <a:srgbClr val="00B0F0"/>
                </a:solidFill>
              </a:rPr>
            </a:br>
            <a:endParaRPr lang="sk-SK" dirty="0">
              <a:solidFill>
                <a:srgbClr val="00B0F0"/>
              </a:solidFill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Codium Tomentosum - táto riasa žije pod hladinou mora a je vystavovaná neustálemu vynáraniu a chráni pred dehydratáciou </a:t>
            </a:r>
          </a:p>
          <a:p>
            <a:pPr eaLnBrk="1" hangingPunct="1"/>
            <a:r>
              <a:rPr lang="sk-SK" smtClean="0"/>
              <a:t>chaluha bublinatá – pokožku hydratuje, upokojuje, vyhladzuje, zvláčňuje a celkovo zlepšuje jej kondíciu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5100" dirty="0" smtClean="0">
                <a:solidFill>
                  <a:schemeClr val="tx2">
                    <a:lumMod val="50000"/>
                  </a:schemeClr>
                </a:solidFill>
              </a:rPr>
              <a:t>Regenerácia vlasov</a:t>
            </a:r>
            <a:r>
              <a:rPr lang="sk-SK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sk-SK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sk-SK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k-SK" smtClean="0"/>
              <a:t>Regeneračný vplyv na vlasy majú filmotvorné bielkoviny a cukornaté látky, izolované z hnedej riasy Chondrus Crispus</a:t>
            </a:r>
          </a:p>
          <a:p>
            <a:pPr eaLnBrk="1" hangingPunct="1"/>
            <a:r>
              <a:rPr lang="sk-SK" smtClean="0"/>
              <a:t>Zodpovedajúca náhrada za živočíšny keratín v konvenčných regeneračných vlasových prípravkoch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63" y="714375"/>
            <a:ext cx="6896100" cy="14287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5100" dirty="0" smtClean="0">
                <a:solidFill>
                  <a:schemeClr val="tx2">
                    <a:lumMod val="50000"/>
                  </a:schemeClr>
                </a:solidFill>
              </a:rPr>
              <a:t>Zoštíhľovanie a zmierňovanie celulitídy</a:t>
            </a:r>
            <a:r>
              <a:rPr lang="sk-SK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sk-SK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sk-SK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143000" y="2332038"/>
            <a:ext cx="7500938" cy="3740150"/>
          </a:xfrm>
        </p:spPr>
        <p:txBody>
          <a:bodyPr/>
          <a:lstStyle/>
          <a:p>
            <a:pPr eaLnBrk="1" hangingPunct="1"/>
            <a:r>
              <a:rPr lang="sk-SK" smtClean="0"/>
              <a:t>Gelidium – červená papraďovitá riasa podporujúca rozklad tukových buniek podkožného tukového väziva</a:t>
            </a:r>
          </a:p>
        </p:txBody>
      </p:sp>
      <p:pic>
        <p:nvPicPr>
          <p:cNvPr id="12292" name="Picture 2" descr="C:\Documents and Settings\HOME PC\Plocha\riasa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63" y="4000500"/>
            <a:ext cx="35718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74676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tx2">
                    <a:lumMod val="50000"/>
                  </a:schemeClr>
                </a:solidFill>
              </a:rPr>
              <a:t>Ochrana pred slnečným žiarením</a:t>
            </a:r>
            <a:endParaRPr lang="sk-SK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785938"/>
            <a:ext cx="7500938" cy="4525962"/>
          </a:xfrm>
        </p:spPr>
        <p:txBody>
          <a:bodyPr>
            <a:normAutofit fontScale="77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500" dirty="0" err="1" smtClean="0"/>
              <a:t>Laminaria</a:t>
            </a:r>
            <a:r>
              <a:rPr lang="sk-SK" sz="3500" dirty="0" smtClean="0"/>
              <a:t> </a:t>
            </a:r>
            <a:r>
              <a:rPr lang="sk-SK" sz="3500" dirty="0" err="1" smtClean="0"/>
              <a:t>Ochroleuca</a:t>
            </a:r>
            <a:r>
              <a:rPr lang="sk-SK" sz="3500" dirty="0" smtClean="0"/>
              <a:t> (zlatá chaluha) - účinne vyvinutý ochranný systém proti slnečnému žiareniu. Tento prírodný UV filter z nej izolovaný sa  javí ako perspektívna náhrada za konvenčné chemické syntetické filtre.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500" dirty="0" err="1" smtClean="0"/>
              <a:t>Coralina</a:t>
            </a:r>
            <a:r>
              <a:rPr lang="sk-SK" sz="3500" dirty="0" smtClean="0"/>
              <a:t> </a:t>
            </a:r>
            <a:r>
              <a:rPr lang="sk-SK" sz="3500" dirty="0" err="1" smtClean="0"/>
              <a:t>Officinalis</a:t>
            </a:r>
            <a:r>
              <a:rPr lang="sk-SK" sz="3500" dirty="0" smtClean="0"/>
              <a:t> – pôsobí proti reaktívnym voľným radikálom, ktoré  vznikajú kvôli slnečnému žiareniu a civilizačným vplyvom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sk-SK" sz="3500" dirty="0" smtClean="0"/>
              <a:t>uplatnenie našli v opaľovacej kozmetike a v dekoratívnych prípravkoch, najmä v pleťovom mejkape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63" y="785813"/>
            <a:ext cx="7467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5100" dirty="0" err="1" smtClean="0">
                <a:solidFill>
                  <a:schemeClr val="tx2">
                    <a:lumMod val="50000"/>
                  </a:schemeClr>
                </a:solidFill>
              </a:rPr>
              <a:t>Oddiaľovanie</a:t>
            </a:r>
            <a:r>
              <a:rPr lang="sk-SK" sz="5100" dirty="0" smtClean="0">
                <a:solidFill>
                  <a:schemeClr val="tx2">
                    <a:lumMod val="50000"/>
                  </a:schemeClr>
                </a:solidFill>
              </a:rPr>
              <a:t> tvorby vrások</a:t>
            </a:r>
            <a:r>
              <a:rPr lang="sk-SK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sk-SK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sk-SK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1285875" y="2071688"/>
            <a:ext cx="7467600" cy="4525962"/>
          </a:xfrm>
        </p:spPr>
        <p:txBody>
          <a:bodyPr/>
          <a:lstStyle/>
          <a:p>
            <a:pPr eaLnBrk="1" hangingPunct="1"/>
            <a:r>
              <a:rPr lang="sk-SK" smtClean="0"/>
              <a:t>Protivráskové účinky prejavili určité zelené riasy, napríklad Mono-stroma a Aosa, extrakt hnedej riasy Macrocystis Pyrifer, Crithmum Maritimum </a:t>
            </a:r>
          </a:p>
          <a:p>
            <a:pPr eaLnBrk="1" hangingPunct="1"/>
            <a:r>
              <a:rPr lang="sk-SK" smtClean="0"/>
              <a:t>podpora obnovy keratinocytov pokožky a fibroblastov zamše</a:t>
            </a:r>
          </a:p>
          <a:p>
            <a:pPr eaLnBrk="1" hangingPunct="1"/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Zástupný symbol pro obsah 3" descr="fin chloretabs rasa chlorella,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543550" y="0"/>
            <a:ext cx="3600450" cy="4800600"/>
          </a:xfrm>
        </p:spPr>
      </p:pic>
      <p:pic>
        <p:nvPicPr>
          <p:cNvPr id="15363" name="Picture 2" descr="C:\Documents and Settings\HOME PC\Plocha\krém.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28938" y="40005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 descr="C:\Documents and Settings\HOME PC\Plocha\5701309_thalassoterapia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1563" y="0"/>
            <a:ext cx="2667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5786438" y="857250"/>
            <a:ext cx="2857500" cy="2857500"/>
          </a:xfrm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63" y="285750"/>
            <a:ext cx="4381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C:\Documents and Settings\HOME PC\Plocha\kura.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14500" y="3905250"/>
            <a:ext cx="39370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391</Words>
  <Application>Microsoft Office PowerPoint</Application>
  <PresentationFormat>Prezentácia na obrazovke (4:3)</PresentationFormat>
  <Paragraphs>45</Paragraphs>
  <Slides>14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0" baseType="lpstr">
      <vt:lpstr>Arial</vt:lpstr>
      <vt:lpstr>Gill Sans MT</vt:lpstr>
      <vt:lpstr>Wingdings 2</vt:lpstr>
      <vt:lpstr>Verdana</vt:lpstr>
      <vt:lpstr>Calibri</vt:lpstr>
      <vt:lpstr>Slnovrat</vt:lpstr>
      <vt:lpstr>Riasy a ich využitie v kozmetike</vt:lpstr>
      <vt:lpstr>Všeobecné informácie</vt:lpstr>
      <vt:lpstr>Hydratácia </vt:lpstr>
      <vt:lpstr>Regenerácia vlasov </vt:lpstr>
      <vt:lpstr>Zoštíhľovanie a zmierňovanie celulitídy </vt:lpstr>
      <vt:lpstr>Ochrana pred slnečným žiarením</vt:lpstr>
      <vt:lpstr>Oddiaľovanie tvorby vrások </vt:lpstr>
      <vt:lpstr>Snímka 8</vt:lpstr>
      <vt:lpstr>Snímka 9</vt:lpstr>
      <vt:lpstr>Thalassoterapia</vt:lpstr>
      <vt:lpstr>Snímka 11</vt:lpstr>
      <vt:lpstr>Snímka 12</vt:lpstr>
      <vt:lpstr>Použitá literatúra</vt:lpstr>
      <vt:lpstr>Ďakujeme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Riasy a ich využitie v kozmetike</dc:title>
  <dc:creator>lenovo_ntb</dc:creator>
  <cp:lastModifiedBy>lenovo_ntb</cp:lastModifiedBy>
  <cp:revision>13</cp:revision>
  <dcterms:modified xsi:type="dcterms:W3CDTF">2012-04-09T06:52:08Z</dcterms:modified>
</cp:coreProperties>
</file>