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285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59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25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04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72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50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250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637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35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323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017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AFE1-8E73-4640-A13C-40C9E79E11CC}" type="datetimeFigureOut">
              <a:rPr lang="cs-CZ" smtClean="0"/>
              <a:t>4.3.2012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2B23A-1022-412A-9362-56B56F6904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9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zelene-potraviny.com/Chlorella_pyrenoidosa.htm" TargetMode="External"/><Relationship Id="rId13" Type="http://schemas.openxmlformats.org/officeDocument/2006/relationships/hyperlink" Target="http://www.rawfor30days.com/blog/?p=1339" TargetMode="External"/><Relationship Id="rId3" Type="http://schemas.openxmlformats.org/officeDocument/2006/relationships/hyperlink" Target="http://www.akva.sk/riasa-menom-zabi-vlas-t1448.html" TargetMode="External"/><Relationship Id="rId7" Type="http://schemas.openxmlformats.org/officeDocument/2006/relationships/hyperlink" Target="http://www.elephantseal.org/Rookery/kelp.htm" TargetMode="External"/><Relationship Id="rId12" Type="http://schemas.openxmlformats.org/officeDocument/2006/relationships/hyperlink" Target="http://www.wellstar-company.com/Chlorella-Vuglaris.2941.0.html?&amp;lang=en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eferaty.atlas.sk/prirodne-vedy/biologia-a-46335/?print=1&amp;fb_source=message" TargetMode="External"/><Relationship Id="rId11" Type="http://schemas.openxmlformats.org/officeDocument/2006/relationships/hyperlink" Target="http://varimevegansky.blogspot.com/2008/03/morsk-riasy-na-tanieri-prebrat-z.html" TargetMode="External"/><Relationship Id="rId5" Type="http://schemas.openxmlformats.org/officeDocument/2006/relationships/hyperlink" Target="http://www.dipity.com/tickr/Flickr-red-algae/" TargetMode="External"/><Relationship Id="rId10" Type="http://schemas.openxmlformats.org/officeDocument/2006/relationships/hyperlink" Target="http://en.hairdresser-models.eu/gallery/cosmetics/algae-cosmetics.html" TargetMode="External"/><Relationship Id="rId4" Type="http://schemas.openxmlformats.org/officeDocument/2006/relationships/hyperlink" Target="http://www.zdraveriasy.sk/wellstar" TargetMode="External"/><Relationship Id="rId9" Type="http://schemas.openxmlformats.org/officeDocument/2006/relationships/hyperlink" Target="http://inhabitat.com/researchers-use-algae-to-treat-wastewater-and-generate-biofuel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6000" b="1" dirty="0" smtClean="0">
                <a:latin typeface="Arial" pitchFamily="34" charset="0"/>
                <a:cs typeface="Arial" pitchFamily="34" charset="0"/>
              </a:rPr>
              <a:t>Riasy</a:t>
            </a:r>
            <a:endParaRPr lang="cs-CZ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648072"/>
          </a:xfrm>
          <a:solidFill>
            <a:schemeClr val="tx1"/>
          </a:solidFill>
        </p:spPr>
        <p:txBody>
          <a:bodyPr/>
          <a:lstStyle/>
          <a:p>
            <a:r>
              <a:rPr lang="sk-SK" b="1" dirty="0" smtClean="0">
                <a:solidFill>
                  <a:schemeClr val="bg1">
                    <a:lumMod val="75000"/>
                  </a:schemeClr>
                </a:solidFill>
              </a:rPr>
              <a:t>ako hospodárska surovina</a:t>
            </a:r>
          </a:p>
          <a:p>
            <a:endParaRPr lang="cs-CZ" dirty="0"/>
          </a:p>
        </p:txBody>
      </p:sp>
      <p:sp>
        <p:nvSpPr>
          <p:cNvPr id="4" name="BlokTextu 3"/>
          <p:cNvSpPr txBox="1"/>
          <p:nvPr/>
        </p:nvSpPr>
        <p:spPr>
          <a:xfrm>
            <a:off x="6084168" y="64886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Dominik </a:t>
            </a:r>
            <a:r>
              <a:rPr lang="sk-SK" b="1" dirty="0" err="1" smtClean="0"/>
              <a:t>Pižem</a:t>
            </a:r>
            <a:r>
              <a:rPr lang="sk-SK" b="1" dirty="0" smtClean="0"/>
              <a:t> , Samuel sivák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32003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539552" y="260648"/>
            <a:ext cx="7992888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Zdroje informácií a použité obrázky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539552" y="745776"/>
            <a:ext cx="799288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>
                <a:hlinkClick r:id="rId3"/>
              </a:rPr>
              <a:t>http://www.akva.sk/riasa-menom-zabi-vlas-t1448.html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4"/>
              </a:rPr>
              <a:t>http://www.zdraveriasy.sk/wellstar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5"/>
              </a:rPr>
              <a:t>http://www.dipity.com/tickr/Flickr-red-algae/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6"/>
              </a:rPr>
              <a:t>http://referaty.atlas.sk/prirodne-vedy/biologia-a-46335/?print=1&amp;fb_source=message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7"/>
              </a:rPr>
              <a:t>http://www.elephantseal.org/Rookery/kelp.htm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8"/>
              </a:rPr>
              <a:t>http://zelene-potraviny.com/Chlorella_pyrenoidosa.htm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9"/>
              </a:rPr>
              <a:t>http://inhabitat.com/researchers-use-algae-to-treat-wastewater-and-generate-biofuel/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10"/>
              </a:rPr>
              <a:t>http://en.hairdresser-models.eu/gallery/cosmetics/algae-cosmetics.html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11"/>
              </a:rPr>
              <a:t>http://varimevegansky.blogspot.com/2008/03/morsk-riasy-na-tanieri-prebrat-z.html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12"/>
              </a:rPr>
              <a:t>http://www.wellstar-company.com/Chlorella-Vuglaris.2941.0.html?&amp;lang=en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>
                <a:hlinkClick r:id="rId13"/>
              </a:rPr>
              <a:t>http://www.rawfor30days.com/blog/?p=1339</a:t>
            </a: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970298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75656" y="2996952"/>
            <a:ext cx="6264696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Ďakujeme za pozornosť</a:t>
            </a:r>
            <a:r>
              <a:rPr lang="sk-SK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k-SK" sz="3200" b="1" dirty="0" smtClean="0">
                <a:latin typeface="Arial" pitchFamily="34" charset="0"/>
                <a:cs typeface="Arial" pitchFamily="34" charset="0"/>
              </a:rPr>
            </a:br>
            <a:r>
              <a:rPr lang="sk-SK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sk-SK" sz="1600" b="1" dirty="0">
                <a:latin typeface="Arial" pitchFamily="34" charset="0"/>
                <a:cs typeface="Arial" pitchFamily="34" charset="0"/>
              </a:rPr>
            </a:br>
            <a:r>
              <a:rPr lang="sk-SK" sz="1600" b="1" dirty="0" err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S.Sivák</a:t>
            </a:r>
            <a:r>
              <a:rPr lang="sk-SK" sz="16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sk-SK" sz="1600" b="1" dirty="0" err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D.Pižem</a:t>
            </a:r>
            <a:endParaRPr lang="cs-CZ" sz="32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007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sk-SK" sz="2400" b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Využitie rias v priemysle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0546"/>
            <a:ext cx="8229600" cy="5840822"/>
          </a:xfrm>
        </p:spPr>
        <p:txBody>
          <a:bodyPr>
            <a:noAutofit/>
          </a:bodyPr>
          <a:lstStyle/>
          <a:p>
            <a:r>
              <a:rPr lang="cs-CZ" sz="1700" b="1" dirty="0" smtClean="0">
                <a:latin typeface="Arial" pitchFamily="34" charset="0"/>
                <a:cs typeface="Arial" pitchFamily="34" charset="0"/>
              </a:rPr>
              <a:t>Teoreticky možno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biopalivá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vyrábať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akýchkoľvek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rastlín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škrob,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cukor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olej či tuky. V praxi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však dnes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stretneme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najmä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s výrobou z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kukurice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sóje,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cukrovej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repy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trstiny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V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budúcnosti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by k nim mohla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pribudnúť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aj druhá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generácia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palív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z biomasy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obsahujúcej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odpad či vodné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by mohli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predbehnúť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všetky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ostatné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zdroje biomasy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pre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pohonné hmoty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najlacnejšia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najľahšia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environmentálne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najmenej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škodlivá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alternatíva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potrebujú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na rast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iba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slnečné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svetlo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vodu a oxid uhličitý.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Svoj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objem biomasy dokážu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zoštvornásobiť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za jediný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deň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 A okrem toho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počas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rastu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pohlcujú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škodlivé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znečisťujúce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látky,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je dusík, z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odpadovej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vody a oxid uhličitý.</a:t>
            </a:r>
          </a:p>
          <a:p>
            <a:pPr marL="0" indent="0">
              <a:buNone/>
            </a:pPr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Niektoré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druhy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50%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olejov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priemerný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aker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sú dnes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pestované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pre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farmaceutické a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potravinárske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účely. Už je prakticky dokázané, že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zatiaľ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čo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jedného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hektára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kukurice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možno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vyrobiť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2 500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litrov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bioetanolu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ročne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zo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sójových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bôbov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560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litrov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, tak z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 až 45-tisíc </a:t>
            </a:r>
            <a:r>
              <a:rPr lang="cs-CZ" sz="1700" b="1" dirty="0" err="1" smtClean="0">
                <a:latin typeface="Arial" pitchFamily="34" charset="0"/>
                <a:cs typeface="Arial" pitchFamily="34" charset="0"/>
              </a:rPr>
              <a:t>litrov</a:t>
            </a:r>
            <a:r>
              <a:rPr lang="cs-CZ" sz="17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                                                    V pozadí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riasa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používaná na výrobu bionafty</a:t>
            </a:r>
          </a:p>
          <a:p>
            <a:endParaRPr lang="cs-CZ" sz="1700" b="1" dirty="0" smtClean="0">
              <a:latin typeface="Arial" pitchFamily="34" charset="0"/>
              <a:cs typeface="Arial" pitchFamily="34" charset="0"/>
            </a:endParaRPr>
          </a:p>
          <a:p>
            <a:endParaRPr lang="cs-CZ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5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7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476673"/>
            <a:ext cx="8229600" cy="4680520"/>
          </a:xfrm>
          <a:noFill/>
        </p:spPr>
        <p:txBody>
          <a:bodyPr>
            <a:normAutofit fontScale="55000" lnSpcReduction="20000"/>
          </a:bodyPr>
          <a:lstStyle/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Riešením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problému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môžu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byť obrovské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fotobioreaktory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uzavreté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systémy,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produkujú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 jednej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vrstve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nad druhou 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uzavretých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rúrach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plytkých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nádržiach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Hoci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cena stále vysoká – od 3,5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milióna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eur po 7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miliónov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– ide o vysoko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efektívnu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výrobu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veľké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množstvo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získaných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olejov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pomáhajú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vyvážiť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náklady.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tejto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oblasti je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ešte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stále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potrebný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rozsiahly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výskum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no masové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priemyselné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využitie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môže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byť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vzdialené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len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niekoľko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rokov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Samotné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pestovanie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navyše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pomôže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bojovať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proti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globálnemu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otepľovaniu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Nevýhodou ale je, že 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prípade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masového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pestovania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hladinu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pokryjú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bránia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kyslíku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preniknnúť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do vody.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Neprežívajú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nej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preto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kôrovce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ani ryby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pohybujúce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hĺbkach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tiež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priemyselne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získava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jód, bróm,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mangán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ďalšie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látky.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sú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tiež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využívané na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odstraňovanie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ťažkých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kovov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 vody.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467544" y="5373216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sk-SK" b="1" dirty="0" smtClean="0">
                <a:latin typeface="Arial" pitchFamily="34" charset="0"/>
                <a:cs typeface="Arial" pitchFamily="34" charset="0"/>
              </a:rPr>
              <a:t>V pozadí masové pestovanie </a:t>
            </a:r>
            <a:r>
              <a:rPr lang="sk-SK" b="1" dirty="0" err="1" smtClean="0">
                <a:latin typeface="Arial" pitchFamily="34" charset="0"/>
                <a:cs typeface="Arial" pitchFamily="34" charset="0"/>
              </a:rPr>
              <a:t>mikrorias</a:t>
            </a:r>
            <a:endParaRPr lang="sk-SK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162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sk-SK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Červené riasy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Druh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Porfyra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Ázii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pestuje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morských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plantážach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a konzumuje pod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názvom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"hoši-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nori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"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nori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Tiež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používa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krmivo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hnojivo. Konzumuje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aj druh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Palmaria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palmata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cs-CZ" sz="1800" b="1" dirty="0" smtClean="0">
                <a:latin typeface="Arial" pitchFamily="34" charset="0"/>
                <a:cs typeface="Arial" pitchFamily="34" charset="0"/>
              </a:rPr>
            </a:b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Extrakciou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horúcej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vode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 červených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získava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agar (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hlavne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Gelidium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sp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.) 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karagén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Chondrus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sp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.),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využívajú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potravinárstve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nebo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mikrobiológii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Sekundárne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metabolity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niektorch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druhoAgar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-agar</a:t>
            </a:r>
            <a:br>
              <a:rPr lang="cs-CZ" sz="1800" b="1" dirty="0" smtClean="0">
                <a:latin typeface="Arial" pitchFamily="34" charset="0"/>
                <a:cs typeface="Arial" pitchFamily="34" charset="0"/>
              </a:rPr>
            </a:b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Agar-Agar, známa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najmä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Japonsku, je výborným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prirodzeným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želírujúcim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prostriedkom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veľmi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jemnou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chuťou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Mimo to 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veľmi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výživná,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pretože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obsahuje mnoho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minerálov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Môže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byť použitá na dezerty – želé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korenené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zeleninové aspiky.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Neutrálna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chuť agar-agaru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neovplyvní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prirodzenú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arómu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ovocia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zeleniny. </a:t>
            </a:r>
            <a:br>
              <a:rPr lang="cs-CZ" sz="1800" b="1" dirty="0" smtClean="0">
                <a:latin typeface="Arial" pitchFamily="34" charset="0"/>
                <a:cs typeface="Arial" pitchFamily="34" charset="0"/>
              </a:rPr>
            </a:b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Agar-agar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vytvára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hutnejšie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želé než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komerčná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želatína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 tak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rýchlo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nerozpustí. Je čisto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rastlinného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pôvodu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 bez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kalórii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/>
            </a:r>
            <a:br>
              <a:rPr lang="cs-CZ" sz="1800" b="1" dirty="0">
                <a:latin typeface="Arial" pitchFamily="34" charset="0"/>
                <a:cs typeface="Arial" pitchFamily="34" charset="0"/>
              </a:rPr>
            </a:b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Agar-agar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pripravuje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 červenej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gelidium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v Japonsku známe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tengusa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Jej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bunečné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steny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komplexné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polysacharidové škroby,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ktoré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podobajú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celulóze.v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antibiotické účinky.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46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t="13000" b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Autofit/>
          </a:bodyPr>
          <a:lstStyle/>
          <a:p>
            <a:r>
              <a:rPr lang="sk-SK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Využitie rias v lekárstve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Morské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výžive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používajú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celé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tisícročia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vitamínov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minerálnych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látok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ktorékoľvek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iné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potraviny.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Práve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preto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posledných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rokoch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často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používajú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prírodný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doplnok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stravy, s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liečivými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účinkami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19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majú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veľmi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vysoký obsah jódu a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draslíka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preto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je účinné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podávať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pacientom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užívajúcim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diuretiká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Keďže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prírodný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jód,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môžu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niektorých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prípadoch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normalizovať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zníženú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činnosť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štítnej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žľazy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V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komplexnej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forme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 nich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nachádza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aj železo,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preto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sú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jedným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najvhodnejších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prírodných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zdrojov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na jeho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doplnenie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 organizme. </a:t>
            </a:r>
          </a:p>
          <a:p>
            <a:endParaRPr lang="cs-CZ" sz="19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sú bohaté na vitamíny.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všetky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vitamíny B, vitamín C a vitamín E. Sú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prírodným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zdrojom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vitamínu A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kyseliny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linolénovej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veľkom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množstve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 nich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nachádzajú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nukleové kyseliny (RNK,DNK) a chlorofyl,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ktorý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je výborným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regeneračným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dezodoračným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prostriedkom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. Má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tiež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antibakteriálne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účinky.</a:t>
            </a:r>
          </a:p>
          <a:p>
            <a:endParaRPr lang="cs-CZ" sz="19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Vynikajúce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vlastnosti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ukázali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účinné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liečbe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niektorých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typov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herpetického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vírusu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chrípkového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vírusu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typu A. Nedávno v Indii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zistili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pozitívne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účinky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prevencii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liečení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zhubného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ochorenia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sliznice </a:t>
            </a:r>
            <a:r>
              <a:rPr lang="cs-CZ" sz="1900" b="1" dirty="0" err="1" smtClean="0">
                <a:latin typeface="Arial" pitchFamily="34" charset="0"/>
                <a:cs typeface="Arial" pitchFamily="34" charset="0"/>
              </a:rPr>
              <a:t>ústnej</a:t>
            </a:r>
            <a:r>
              <a:rPr lang="cs-CZ" sz="1900" b="1" dirty="0" smtClean="0">
                <a:latin typeface="Arial" pitchFamily="34" charset="0"/>
                <a:cs typeface="Arial" pitchFamily="34" charset="0"/>
              </a:rPr>
              <a:t> dutiny. </a:t>
            </a:r>
            <a:br>
              <a:rPr lang="cs-CZ" sz="19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b="1" dirty="0" smtClean="0">
                <a:latin typeface="Arial" pitchFamily="34" charset="0"/>
                <a:cs typeface="Arial" pitchFamily="34" charset="0"/>
              </a:rPr>
            </a:b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V pozadí výživné tablety </a:t>
            </a:r>
            <a:r>
              <a:rPr lang="cs-CZ" sz="1400" b="1" dirty="0" err="1" smtClean="0">
                <a:latin typeface="Arial" pitchFamily="34" charset="0"/>
                <a:cs typeface="Arial" pitchFamily="34" charset="0"/>
              </a:rPr>
              <a:t>chlorelly</a:t>
            </a:r>
            <a:endParaRPr lang="cs-CZ" sz="19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667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lnSpcReduction="10000"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Dokázalo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že komponenty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všeobecné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priaznivé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účinky,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posilňujú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imunitný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systém 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viažu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voľné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radikály. Z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tohto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dôvodu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lekári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čoraz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častejšie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používajú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doplnkovú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liečbu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nádorových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ochorení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Jednou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zo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špecifických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vlastností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schopnosť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eliminovať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tela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rádioaktívne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ťažké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kovy.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nemalé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množstvo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kyseliny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alginovej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húževnatej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tekutiny,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ktorá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udržuje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bunky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pohromade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 umožňuje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žiť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okolí s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konštantným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pohybom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tekutiny.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Štúdie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ukazujú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že kyselina alginová je schopná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ľudskom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tele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naviazať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spojenie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 jedovatými látkami a nechať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vylúčiť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prirodzenou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cestou.Kombu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Medzi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najhodnotnejšie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patrí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kombu,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ktorá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rozpúšťa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zo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stien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hrubého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čreva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jedy 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necháva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prirodzenou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cestou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vylúčiť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Je to aj výborný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posilňujúci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prostriedok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črevá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v Japonsku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používal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zápaloch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brušnej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dutine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Kombu je jedna z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najbohatších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na jód.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Číňania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ju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stáročia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používali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ošetreniach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štítnej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žľazy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Tam, kde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kombu konzumuje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pravidelne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predovšetkým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oblasť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ďalekého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východu,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netreba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jodidovať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konzumnú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soľ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tak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je to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bežné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u nás. Cení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aj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ochrana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vysokým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krvným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tlakom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hlavne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u starších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ľudí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keďže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kombu podporuje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vstrebávanie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potravy 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rozdelenie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živín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tele, jej pravidelná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konzumácia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prispieva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normálnej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telesnej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hmotnosti.</a:t>
            </a:r>
          </a:p>
          <a:p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578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sk-SK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Zelené riasy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1152128"/>
          </a:xfrm>
        </p:spPr>
        <p:txBody>
          <a:bodyPr>
            <a:normAutofit lnSpcReduction="10000"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Druhy rodu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Chlorella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Dunaliella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niekedy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používajú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zdroj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potravinárskych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farbív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potrava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ľudí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alebo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hospodárskych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zvierat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Niektoré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často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pestujú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okrasné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rastliny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akváriách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467544" y="1772816"/>
            <a:ext cx="8208912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Využite rias v kozmetike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467544" y="2313393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riasach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sústreďuje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veľké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množstvo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stopových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prvkov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proteínov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aminokyselín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zbavujú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telo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toxických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látok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pomáhajú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redukovať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hmotnosť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spevňujú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tkanivo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úspešne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bojujú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proti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celulitíde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vráskam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celkovému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starnutiu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pokožky.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Kozmetické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produkty s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obsahom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majú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detoxikačné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spevňujúce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účinky.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Zvyšujú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odolnosť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kože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pomáhajú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odvádzať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vodu z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tkanív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stimulujú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odbúravanie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tukov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 čím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efektívne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podporujú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zbavovanie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prebytočných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kilogramov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err="1" smtClean="0">
                <a:latin typeface="Arial" pitchFamily="34" charset="0"/>
                <a:cs typeface="Arial" pitchFamily="34" charset="0"/>
              </a:rPr>
              <a:t>Výťažky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morských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stimulujú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produkciu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kolagénu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urýchľujú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spotrebu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kyslíka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bunkách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Pleťové krémy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obsahujúce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hydratujú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pokožku a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podporujú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jej elasticitu, čím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efektívne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bojujú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proti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vráskam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 Krémy na ruky s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morskými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riasami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sú zas účinné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prevencia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proti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tvorbe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pigmentových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škvŕn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7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sk-SK" sz="2400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Využitie rias v potravinárstve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Táto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morská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zelenina je vhodná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delikatesa. U nás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poznajú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väčšinou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iba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znalci,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pritom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sú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ľahko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dostupné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špecializovaných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obchodoch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plnohodnotné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bielkoviny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čo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dôvodom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že vegetariáni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ich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využívajú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svojej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strave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náhradu za aminokyseliny.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Môžu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obsahovať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až o 25%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viac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bielkovín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kravské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mlieko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málo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kalórií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pretože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málo tuku.</a:t>
            </a:r>
            <a:br>
              <a:rPr lang="cs-CZ" sz="1800" b="1" dirty="0" smtClean="0">
                <a:latin typeface="Arial" pitchFamily="34" charset="0"/>
                <a:cs typeface="Arial" pitchFamily="34" charset="0"/>
              </a:rPr>
            </a:b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Morské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sú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bežnou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surovinou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japonskej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kuchyne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Riasy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používajú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polievok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i v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kombinácii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ryžou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a sú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temer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dennou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súčasťou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japonskej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kuchyne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Morské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rastliny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predávajú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sušené a lisované. Sú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veľmi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zdravé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svoj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vysoký obsah jódu.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Obsahujú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výživné látky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vynikajúceho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zloženia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- 46% obsahu sušiny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tvoria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malé molekuly,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preto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sú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ľahko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800" b="1" dirty="0" err="1" smtClean="0">
                <a:latin typeface="Arial" pitchFamily="34" charset="0"/>
                <a:cs typeface="Arial" pitchFamily="34" charset="0"/>
              </a:rPr>
              <a:t>stráviteľné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661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sk-SK" sz="2400" b="1" dirty="0" err="1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Chlorella</a:t>
            </a:r>
            <a:endParaRPr lang="cs-CZ" sz="2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Zásaditá, je výborná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prekyslení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organizmu. Má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širokozáberový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očistný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prostriedok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prípravok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na celkové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zlepšenie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zdravotného stavu.</a:t>
            </a:r>
          </a:p>
          <a:p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Chlorella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najlepším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zdrojom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chlorofylu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zo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všetkých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známych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rastlín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na Zemi. Jeho molekula 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veľmi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podobná molekule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hemoglobínu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Obsahuje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chorofyl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ten:</a:t>
            </a:r>
          </a:p>
          <a:p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Pôsobí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vynikajúci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čistič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čriev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ľadvín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pečene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krvného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riečišťa</a:t>
            </a: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Pomáha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rastu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užitočných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baktérií v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črevách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znižuje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počet hnilobných baktérií</a:t>
            </a:r>
          </a:p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Zlepšuje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vylučovanie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žlče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trávenie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tukov</a:t>
            </a: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lekárstve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používa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protizápalový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prostriedok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deodorant</a:t>
            </a:r>
            <a:br>
              <a:rPr lang="cs-CZ" sz="1600" b="1" dirty="0" smtClean="0">
                <a:latin typeface="Arial" pitchFamily="34" charset="0"/>
                <a:cs typeface="Arial" pitchFamily="34" charset="0"/>
              </a:rPr>
            </a:b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Urýchľuje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hojenie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podporuje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regeneráciu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buniek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600" b="1" dirty="0" smtClean="0">
                <a:latin typeface="Arial" pitchFamily="34" charset="0"/>
                <a:cs typeface="Arial" pitchFamily="34" charset="0"/>
              </a:rPr>
            </a:b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Chlorella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obsahuje 20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rôznych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vitamínov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minerálov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hlavne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beta-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karotén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 vitamíny radu B, C, E, K, železo,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horčík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 draslík,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zinok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a kobalt. Je cenným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zdrojom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vlákniny,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ktorá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podporuje očistu organizmu.</a:t>
            </a:r>
          </a:p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K jej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mimoriadnym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vlastnostiam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patrí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vysoký a vyvážený obsah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bielkovín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s vysokou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vstrebateľnosťou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cs-CZ" sz="1600" b="1" dirty="0" smtClean="0">
                <a:latin typeface="Arial" pitchFamily="34" charset="0"/>
                <a:cs typeface="Arial" pitchFamily="34" charset="0"/>
              </a:rPr>
            </a:b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Obsahuje 19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aminokyselín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vrátane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všetkých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esenciálnych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Chlorella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posilňuje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imunitný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systém,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napomáha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vylučovaniu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ťažkých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kovov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tela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napríklad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kadmium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znižuje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hladinu cholesterolu, podporuje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črevnú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peristaltiku a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znižuje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b="1" dirty="0" err="1" smtClean="0">
                <a:latin typeface="Arial" pitchFamily="34" charset="0"/>
                <a:cs typeface="Arial" pitchFamily="34" charset="0"/>
              </a:rPr>
              <a:t>krvný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tlak.</a:t>
            </a:r>
            <a:endParaRPr lang="cs-CZ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27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1015</Words>
  <Application>Microsoft Office PowerPoint</Application>
  <PresentationFormat>Prezentácia na obrazovke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Riasy</vt:lpstr>
      <vt:lpstr>Využitie rias v priemysle</vt:lpstr>
      <vt:lpstr>Prezentácia programu PowerPoint</vt:lpstr>
      <vt:lpstr>Červené riasy</vt:lpstr>
      <vt:lpstr>Využitie rias v lekárstve</vt:lpstr>
      <vt:lpstr>Prezentácia programu PowerPoint</vt:lpstr>
      <vt:lpstr>Zelené riasy</vt:lpstr>
      <vt:lpstr>Využitie rias v potravinárstve</vt:lpstr>
      <vt:lpstr>Chlorella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Riasy</dc:title>
  <dc:creator>doma</dc:creator>
  <cp:lastModifiedBy>doma</cp:lastModifiedBy>
  <cp:revision>11</cp:revision>
  <dcterms:created xsi:type="dcterms:W3CDTF">2012-03-04T15:47:46Z</dcterms:created>
  <dcterms:modified xsi:type="dcterms:W3CDTF">2012-03-04T17:41:48Z</dcterms:modified>
</cp:coreProperties>
</file>