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7" r:id="rId8"/>
    <p:sldId id="266" r:id="rId9"/>
    <p:sldId id="265" r:id="rId10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4660"/>
  </p:normalViewPr>
  <p:slideViewPr>
    <p:cSldViewPr>
      <p:cViewPr>
        <p:scale>
          <a:sx n="100" d="100"/>
          <a:sy n="100" d="100"/>
        </p:scale>
        <p:origin x="-72" y="16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82103-ABCB-45EC-A2F0-92054082CC2E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22B18-768E-454E-9452-A245C3D643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214F7-0561-420B-BDDC-4B2A6417B9E5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01B81-EC0D-478A-811C-E8B752D2E5F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43D67-8080-4CD7-AB27-4F2F56940D06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8DAD4-687D-430B-8DD9-0BA3031AF80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E9F66-7D17-4C95-A7BA-ACACEB67BDD7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296FE-F769-4B60-A0B6-77857AC7018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B456D-DE6E-496B-A734-6AD7461B118E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3C132-CE47-41DC-B38F-6AC9CB8A732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DBEF-2682-48B6-AECC-DE2C30AAE7CB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43A4-2BA7-4D8B-BBFE-C4A911398EE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9694-B2B3-4AE7-9E43-A69FD6C3A4A2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8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09517-C77B-43FD-B987-A444047D488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612C4-6FD7-449C-9184-1D2C7CFFC1FD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4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6731-E498-4472-9A08-F9DE392ACC1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E492B-80B4-4773-89DE-2C42EF19673C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7D2F-1709-4315-8DF1-B2CA413A944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C705-2394-4BD3-87D1-A3EF3149B100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D8A93-E451-4E01-8A00-C1F6C777DF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44817-5A71-4BD9-8D12-57E5B5A4EB46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D2A99-648C-43CA-868A-FF9D22FAF84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027" name="Zástupný symbol textu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D07C94-5AF3-4A0C-A049-E862235BC2F6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6DC56D-8217-41E0-BC14-8FDEC04CDCB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91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lankton" TargetMode="External"/><Relationship Id="rId2" Type="http://schemas.openxmlformats.org/officeDocument/2006/relationships/hyperlink" Target="http://en.wikipedia.org/wiki/Phytoplankton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reefkeeping.com/issues/2005-05/eb/index.php" TargetMode="External"/><Relationship Id="rId4" Type="http://schemas.openxmlformats.org/officeDocument/2006/relationships/hyperlink" Target="http://www.sci.hokudai.ac.jp/~horig/Dinohome/Eng-Doccumentation/Dinophyceae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2296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FYTOPLANKTÓN</a:t>
            </a:r>
            <a:endParaRPr lang="sk-SK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r>
              <a:rPr lang="sk-SK" smtClean="0"/>
              <a:t>Význam a dôsledky ekologického narušenia.</a:t>
            </a:r>
          </a:p>
        </p:txBody>
      </p:sp>
      <p:sp>
        <p:nvSpPr>
          <p:cNvPr id="3076" name="BlokTextu 4"/>
          <p:cNvSpPr txBox="1">
            <a:spLocks noChangeArrowheads="1"/>
          </p:cNvSpPr>
          <p:nvPr/>
        </p:nvSpPr>
        <p:spPr bwMode="auto">
          <a:xfrm>
            <a:off x="5181600" y="5181600"/>
            <a:ext cx="320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Book Antiqua" pitchFamily="18" charset="0"/>
              </a:rPr>
              <a:t>Autori:  Viktor Petrášek</a:t>
            </a:r>
          </a:p>
          <a:p>
            <a:r>
              <a:rPr lang="sk-SK">
                <a:latin typeface="Book Antiqua" pitchFamily="18" charset="0"/>
              </a:rPr>
              <a:t>               Marián Teplan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sk-SK" dirty="0" smtClean="0"/>
              <a:t>Charakteristika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sk-SK" dirty="0" smtClean="0"/>
              <a:t>Význam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sk-SK" dirty="0" smtClean="0"/>
              <a:t>Dôsledky ekologického narušenia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sk-SK" dirty="0" smtClean="0"/>
              <a:t>Zdroje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sk-SK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Charakteristika</a:t>
            </a:r>
            <a:endParaRPr lang="sk-SK" dirty="0"/>
          </a:p>
        </p:txBody>
      </p:sp>
      <p:sp>
        <p:nvSpPr>
          <p:cNvPr id="5123" name="BlokTextu 2"/>
          <p:cNvSpPr txBox="1">
            <a:spLocks noChangeArrowheads="1"/>
          </p:cNvSpPr>
          <p:nvPr/>
        </p:nvSpPr>
        <p:spPr bwMode="auto">
          <a:xfrm>
            <a:off x="914400" y="1371600"/>
            <a:ext cx="7086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Book Antiqua" pitchFamily="18" charset="0"/>
              </a:rPr>
              <a:t>Planktón je súbor mikroskopických organizmov pasívne sa vznášajúcich v prostredí(v mori, prípadne vo vzduchu). Fytoplanktón je rastlinný planktón-schopný fotosyntetizovať. </a:t>
            </a:r>
          </a:p>
          <a:p>
            <a:r>
              <a:rPr lang="sk-SK">
                <a:latin typeface="Book Antiqua" pitchFamily="18" charset="0"/>
              </a:rPr>
              <a:t>Názov pochádza z gréckeho phyton=rastlina a planktos=pútnik.</a:t>
            </a:r>
          </a:p>
          <a:p>
            <a:r>
              <a:rPr lang="sk-SK">
                <a:latin typeface="Book Antiqua" pitchFamily="18" charset="0"/>
              </a:rPr>
              <a:t>Žije vo všetkých moriach, oceánoch, jazerách, riekach, mlákach atď.</a:t>
            </a:r>
          </a:p>
          <a:p>
            <a:r>
              <a:rPr lang="sk-SK">
                <a:latin typeface="Book Antiqua" pitchFamily="18" charset="0"/>
              </a:rPr>
              <a:t> </a:t>
            </a:r>
          </a:p>
        </p:txBody>
      </p:sp>
      <p:pic>
        <p:nvPicPr>
          <p:cNvPr id="5124" name="Picture 2" descr="D:\VIKTOR\Projekt-Bio-    Fytoplanktón\phyto_malassi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00600" y="3352800"/>
            <a:ext cx="40386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 descr="D:\VIKTOR\Projekt-Bio-    Fytoplanktón\800px-Diatoms_through_the_microscop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3352800"/>
            <a:ext cx="440848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BlokTextu 2"/>
          <p:cNvSpPr txBox="1">
            <a:spLocks noChangeArrowheads="1"/>
          </p:cNvSpPr>
          <p:nvPr/>
        </p:nvSpPr>
        <p:spPr bwMode="auto">
          <a:xfrm>
            <a:off x="685800" y="533400"/>
            <a:ext cx="3200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Book Antiqua" pitchFamily="18" charset="0"/>
              </a:rPr>
              <a:t>Patria sem hlavne:</a:t>
            </a:r>
          </a:p>
          <a:p>
            <a:r>
              <a:rPr lang="sk-SK">
                <a:latin typeface="Book Antiqua" pitchFamily="18" charset="0"/>
              </a:rPr>
              <a:t>                    Rozsievky</a:t>
            </a: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r>
              <a:rPr lang="sk-SK">
                <a:latin typeface="Book Antiqua" pitchFamily="18" charset="0"/>
              </a:rPr>
              <a:t>                    Sinice</a:t>
            </a: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endParaRPr lang="sk-SK">
              <a:latin typeface="Book Antiqua" pitchFamily="18" charset="0"/>
            </a:endParaRPr>
          </a:p>
          <a:p>
            <a:r>
              <a:rPr lang="sk-SK">
                <a:latin typeface="Book Antiqua" pitchFamily="18" charset="0"/>
              </a:rPr>
              <a:t>                 Dinoflageláty</a:t>
            </a:r>
          </a:p>
          <a:p>
            <a:endParaRPr lang="sk-SK">
              <a:latin typeface="Book Antiqua" pitchFamily="18" charset="0"/>
            </a:endParaRPr>
          </a:p>
        </p:txBody>
      </p:sp>
      <p:pic>
        <p:nvPicPr>
          <p:cNvPr id="6147" name="Picture 2" descr="D:\VIKTOR\Projekt-Bio-    Fytoplanktón\250px-Amphoraovali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57600" y="304800"/>
            <a:ext cx="2362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3" descr="D:\VIKTOR\Projekt-Bio-    Fytoplanktón\200492-top_foto1-erwmf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57600" y="2362200"/>
            <a:ext cx="3027363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D:\VIKTOR\Projekt-Bio-    Fytoplanktón\Noctiluca1r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10000" y="4267200"/>
            <a:ext cx="2170113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BlokTextu 1"/>
          <p:cNvSpPr txBox="1">
            <a:spLocks noChangeArrowheads="1"/>
          </p:cNvSpPr>
          <p:nvPr/>
        </p:nvSpPr>
        <p:spPr bwMode="auto">
          <a:xfrm>
            <a:off x="838200" y="381000"/>
            <a:ext cx="7315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Book Antiqua" pitchFamily="18" charset="0"/>
              </a:rPr>
              <a:t>Väčšina fytoplanktónu je príliš malá, viditeľná len pod mikroskopom. Keď je však prítomný vo veľkom počte dá sa pozorovať ako zelené sfarbenie vody(vďaka chlorofylu).</a:t>
            </a:r>
          </a:p>
        </p:txBody>
      </p:sp>
      <p:pic>
        <p:nvPicPr>
          <p:cNvPr id="7171" name="Picture 2" descr="D:\VIKTOR\Projekt-Bio-    Fytoplanktón\NewZealand_amo_201104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2400" y="1447800"/>
            <a:ext cx="49149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" descr="D:\VIKTOR\Projekt-Bio-    Fytoplanktón\492px-Spring_Bloom_Colors_the_Pacific_Near_Hokkaido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81600" y="1524000"/>
            <a:ext cx="36258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BlokTextu 5"/>
          <p:cNvSpPr txBox="1">
            <a:spLocks noChangeArrowheads="1"/>
          </p:cNvSpPr>
          <p:nvPr/>
        </p:nvSpPr>
        <p:spPr bwMode="auto">
          <a:xfrm>
            <a:off x="304800" y="50292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Book Antiqua" pitchFamily="18" charset="0"/>
              </a:rPr>
              <a:t>Na obrázku vpravo je zachytené nahromaždenie fytoplanktónu medzi dvoma morskými prúdmi: Oyašio a Kurošio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Význam</a:t>
            </a:r>
            <a:endParaRPr lang="sk-SK" dirty="0"/>
          </a:p>
        </p:txBody>
      </p:sp>
      <p:sp>
        <p:nvSpPr>
          <p:cNvPr id="8195" name="BlokTextu 2"/>
          <p:cNvSpPr txBox="1">
            <a:spLocks noChangeArrowheads="1"/>
          </p:cNvSpPr>
          <p:nvPr/>
        </p:nvSpPr>
        <p:spPr bwMode="auto">
          <a:xfrm>
            <a:off x="762000" y="1371600"/>
            <a:ext cx="769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sk-SK">
                <a:latin typeface="Book Antiqua" pitchFamily="18" charset="0"/>
              </a:rPr>
              <a:t>Fotosyntéza = tvorí viac ako polovicu všetkej fotosyntetickej aktivity na Zemi</a:t>
            </a:r>
          </a:p>
          <a:p>
            <a:pPr marL="342900" indent="-342900">
              <a:buFont typeface="Arial" charset="0"/>
              <a:buChar char="•"/>
            </a:pPr>
            <a:r>
              <a:rPr lang="sk-SK">
                <a:latin typeface="Book Antiqua" pitchFamily="18" charset="0"/>
              </a:rPr>
              <a:t>Základ potravového reťazca </a:t>
            </a:r>
          </a:p>
          <a:p>
            <a:pPr marL="342900" indent="-342900">
              <a:buFont typeface="Arial" charset="0"/>
              <a:buChar char="•"/>
            </a:pPr>
            <a:endParaRPr lang="sk-SK">
              <a:latin typeface="Book Antiqua" pitchFamily="18" charset="0"/>
            </a:endParaRPr>
          </a:p>
        </p:txBody>
      </p:sp>
      <p:pic>
        <p:nvPicPr>
          <p:cNvPr id="8196" name="Picture 2" descr="D:\VIKTOR\Projekt-Bio-    Fytoplanktón\ph-foodchain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71600" y="2362200"/>
            <a:ext cx="6477000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Dôsledky ekologického narušenia</a:t>
            </a:r>
            <a:endParaRPr lang="sk-SK" dirty="0"/>
          </a:p>
        </p:txBody>
      </p:sp>
      <p:sp>
        <p:nvSpPr>
          <p:cNvPr id="9219" name="BlokTextu 2"/>
          <p:cNvSpPr txBox="1">
            <a:spLocks noChangeArrowheads="1"/>
          </p:cNvSpPr>
          <p:nvPr/>
        </p:nvSpPr>
        <p:spPr bwMode="auto">
          <a:xfrm>
            <a:off x="838200" y="1828800"/>
            <a:ext cx="7467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Book Antiqua" pitchFamily="18" charset="0"/>
              </a:rPr>
              <a:t>Od roku 1950 do roku 2010 sa koncentrácia fytoplanktónu v povrchových vodách znížila o 40%. S najväčšou pravdepodobnosťou to spôsobilo globálne otepľovanie. Dôsledky ešte väčšieho úbytku by znamenali narušenie celého ekosystému a smrť mnohých vodných organizmov, pretože stojí na začiatku potravového reťazca.</a:t>
            </a:r>
          </a:p>
          <a:p>
            <a:endParaRPr lang="sk-SK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10243" name="BlokTextu 2"/>
          <p:cNvSpPr txBox="1">
            <a:spLocks noChangeArrowheads="1"/>
          </p:cNvSpPr>
          <p:nvPr/>
        </p:nvSpPr>
        <p:spPr bwMode="auto">
          <a:xfrm>
            <a:off x="914400" y="1371600"/>
            <a:ext cx="7467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sk-SK">
                <a:latin typeface="Book Antiqua" pitchFamily="18" charset="0"/>
                <a:hlinkClick r:id="rId2"/>
              </a:rPr>
              <a:t>http://en.wikipedia.org/wiki/Phytoplankton#cite_note-14</a:t>
            </a:r>
            <a:endParaRPr lang="sk-SK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sk-SK">
                <a:latin typeface="Book Antiqua" pitchFamily="18" charset="0"/>
                <a:hlinkClick r:id="rId3"/>
              </a:rPr>
              <a:t>http://en.wikipedia.org/wiki/Plankton#Size_groups</a:t>
            </a:r>
            <a:endParaRPr lang="sk-SK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sk-SK">
                <a:latin typeface="Book Antiqua" pitchFamily="18" charset="0"/>
                <a:hlinkClick r:id="rId4"/>
              </a:rPr>
              <a:t>http://www.sci.hokudai.ac.jp/~horig/Dinohome/Eng-Doccumentation/Dinophyceae.html</a:t>
            </a:r>
            <a:endParaRPr lang="sk-SK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sk-SK">
                <a:latin typeface="Book Antiqua" pitchFamily="18" charset="0"/>
                <a:hlinkClick r:id="rId5"/>
              </a:rPr>
              <a:t>http://reefkeeping.com/issues/2005-05/eb/index.php</a:t>
            </a:r>
            <a:endParaRPr lang="sk-SK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sk-SK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000" dirty="0" smtClean="0"/>
              <a:t>Ďakujem za pozornosť </a:t>
            </a:r>
            <a:r>
              <a:rPr lang="sk-SK" sz="4000" dirty="0" smtClean="0">
                <a:sym typeface="Wingdings" pitchFamily="2" charset="2"/>
              </a:rPr>
              <a:t>:)</a:t>
            </a:r>
            <a:endParaRPr lang="sk-SK" sz="4000" dirty="0"/>
          </a:p>
        </p:txBody>
      </p:sp>
      <p:sp>
        <p:nvSpPr>
          <p:cNvPr id="11267" name="Podnadpis 2"/>
          <p:cNvSpPr>
            <a:spLocks noGrp="1"/>
          </p:cNvSpPr>
          <p:nvPr>
            <p:ph type="subTitle" idx="1"/>
          </p:nvPr>
        </p:nvSpPr>
        <p:spPr>
          <a:xfrm>
            <a:off x="1752600" y="5715000"/>
            <a:ext cx="7162800" cy="741363"/>
          </a:xfrm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202</Words>
  <Application>Microsoft Office PowerPoint</Application>
  <PresentationFormat>Prezentácia na obrazovke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7" baseType="lpstr"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Špička</vt:lpstr>
      <vt:lpstr>FYTOPLANKTÓN</vt:lpstr>
      <vt:lpstr>Obsah</vt:lpstr>
      <vt:lpstr>Charakteristika</vt:lpstr>
      <vt:lpstr>Snímka 4</vt:lpstr>
      <vt:lpstr>Snímka 5</vt:lpstr>
      <vt:lpstr>Význam</vt:lpstr>
      <vt:lpstr>Dôsledky ekologického narušenia</vt:lpstr>
      <vt:lpstr>Zdroje</vt:lpstr>
      <vt:lpstr>Ďakujem za pozornosť :)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FYTOPLANKTÓN</dc:title>
  <dc:creator>lenovo_ntb</dc:creator>
  <cp:lastModifiedBy>lenovo_ntb</cp:lastModifiedBy>
  <cp:revision>13</cp:revision>
  <dcterms:modified xsi:type="dcterms:W3CDTF">2012-04-09T06:48:24Z</dcterms:modified>
</cp:coreProperties>
</file>