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71" r:id="rId4"/>
    <p:sldId id="272" r:id="rId5"/>
    <p:sldId id="273" r:id="rId6"/>
    <p:sldId id="261" r:id="rId7"/>
    <p:sldId id="262" r:id="rId8"/>
    <p:sldId id="264" r:id="rId9"/>
    <p:sldId id="266" r:id="rId10"/>
    <p:sldId id="268" r:id="rId11"/>
    <p:sldId id="270" r:id="rId12"/>
    <p:sldId id="274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9A51B"/>
    <a:srgbClr val="9AE143"/>
    <a:srgbClr val="63CB92"/>
    <a:srgbClr val="83D422"/>
    <a:srgbClr val="33CC33"/>
    <a:srgbClr val="66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0" d="100"/>
          <a:sy n="60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8E220-CBC4-4129-A7D0-8DB6A9B487AD}" type="datetimeFigureOut">
              <a:rPr lang="sk-SK" smtClean="0"/>
              <a:pPr/>
              <a:t>9. 4. 2012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E8D06-E5F5-4468-905F-489FB20DC8F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355918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433E-C13C-457E-B9B4-CA7F77E58662}" type="datetime1">
              <a:rPr lang="sk-SK" smtClean="0"/>
              <a:pPr/>
              <a:t>9. 4. 2012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F84-3B3B-40F2-A91B-9E9AF33A252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43598370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AB7F-7FAB-45E7-B070-571672A958B6}" type="datetime1">
              <a:rPr lang="sk-SK" smtClean="0"/>
              <a:pPr/>
              <a:t>9. 4. 2012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F84-3B3B-40F2-A91B-9E9AF33A252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58270726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3ACA-BF0B-4563-BA61-58565C30BE0B}" type="datetime1">
              <a:rPr lang="sk-SK" smtClean="0"/>
              <a:pPr/>
              <a:t>9. 4. 2012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F84-3B3B-40F2-A91B-9E9AF33A252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57249415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664A-3246-4BA5-9FD0-672448E09C9F}" type="datetime1">
              <a:rPr lang="sk-SK" smtClean="0"/>
              <a:pPr/>
              <a:t>9. 4. 2012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F84-3B3B-40F2-A91B-9E9AF33A252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01650632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49F9-200F-478B-AF46-CF69A9DBC42C}" type="datetime1">
              <a:rPr lang="sk-SK" smtClean="0"/>
              <a:pPr/>
              <a:t>9. 4. 2012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F84-3B3B-40F2-A91B-9E9AF33A252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71017148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6D0E-3FC7-43AA-96F0-9F76D88354DF}" type="datetime1">
              <a:rPr lang="sk-SK" smtClean="0"/>
              <a:pPr/>
              <a:t>9. 4. 2012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F84-3B3B-40F2-A91B-9E9AF33A252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72114068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6665-D32C-43C9-BB38-F310114A25D6}" type="datetime1">
              <a:rPr lang="sk-SK" smtClean="0"/>
              <a:pPr/>
              <a:t>9. 4. 2012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F84-3B3B-40F2-A91B-9E9AF33A252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53812740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048C-2E7B-4520-8E6D-80034A70D6D0}" type="datetime1">
              <a:rPr lang="sk-SK" smtClean="0"/>
              <a:pPr/>
              <a:t>9. 4. 2012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F84-3B3B-40F2-A91B-9E9AF33A252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5875973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2FA9-324B-4945-A889-9532922FFB55}" type="datetime1">
              <a:rPr lang="sk-SK" smtClean="0"/>
              <a:pPr/>
              <a:t>9. 4. 2012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F84-3B3B-40F2-A91B-9E9AF33A252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73826987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B66F7-AA04-4A53-BC84-023D42AE71B8}" type="datetime1">
              <a:rPr lang="sk-SK" smtClean="0"/>
              <a:pPr/>
              <a:t>9. 4. 2012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F84-3B3B-40F2-A91B-9E9AF33A252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94535062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7A18-2136-4990-9A72-1EC60DE3E7E6}" type="datetime1">
              <a:rPr lang="sk-SK" smtClean="0"/>
              <a:pPr/>
              <a:t>9. 4. 2012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F84-3B3B-40F2-A91B-9E9AF33A252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84790989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312FF-B2FC-4C09-A810-981D3F43A1B4}" type="datetime1">
              <a:rPr lang="sk-SK" smtClean="0"/>
              <a:pPr/>
              <a:t>9. 4. 2012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0FF84-3B3B-40F2-A91B-9E9AF33A252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760754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F84-3B3B-40F2-A91B-9E9AF33A2525}" type="slidenum">
              <a:rPr lang="sk-SK" smtClean="0"/>
              <a:pPr/>
              <a:t>1</a:t>
            </a:fld>
            <a:endParaRPr lang="sk-SK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4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" y="401"/>
            <a:ext cx="9143465" cy="68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467544" y="3645024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dirty="0" smtClean="0">
                <a:solidFill>
                  <a:srgbClr val="009900"/>
                </a:solidFill>
              </a:rPr>
              <a:t>Geologický význam rias- DIATOMIT</a:t>
            </a:r>
            <a:endParaRPr lang="sk-SK" sz="6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7992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9900"/>
                </a:solidFill>
              </a:rPr>
              <a:t>VÝSKYT DIATOMITU</a:t>
            </a:r>
            <a:endParaRPr lang="sk-SK" dirty="0">
              <a:solidFill>
                <a:srgbClr val="0099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Najväčšie svetové ložiská sa nachádzajú v Kalifornii, kde dosahujú vrstvy </a:t>
            </a:r>
            <a:r>
              <a:rPr lang="sk-SK" dirty="0" err="1">
                <a:solidFill>
                  <a:schemeClr val="bg1"/>
                </a:solidFill>
              </a:rPr>
              <a:t>diatomitu</a:t>
            </a:r>
            <a:r>
              <a:rPr lang="sk-SK" dirty="0">
                <a:solidFill>
                  <a:schemeClr val="bg1"/>
                </a:solidFill>
              </a:rPr>
              <a:t> hrúbku až 400 m. Ďalšími významnými </a:t>
            </a:r>
            <a:r>
              <a:rPr lang="sk-SK" dirty="0" smtClean="0">
                <a:solidFill>
                  <a:schemeClr val="bg1"/>
                </a:solidFill>
              </a:rPr>
              <a:t>producentmi sú</a:t>
            </a:r>
            <a:r>
              <a:rPr lang="sk-SK" dirty="0">
                <a:solidFill>
                  <a:schemeClr val="bg1"/>
                </a:solidFill>
              </a:rPr>
              <a:t> </a:t>
            </a:r>
            <a:r>
              <a:rPr lang="sk-SK" dirty="0" smtClean="0">
                <a:solidFill>
                  <a:schemeClr val="bg1"/>
                </a:solidFill>
              </a:rPr>
              <a:t>Dánsko, Francúzsko</a:t>
            </a:r>
            <a:r>
              <a:rPr lang="sk-SK" dirty="0">
                <a:solidFill>
                  <a:schemeClr val="bg1"/>
                </a:solidFill>
              </a:rPr>
              <a:t>, Nemecko, Japonsko a </a:t>
            </a:r>
            <a:r>
              <a:rPr lang="sk-SK" dirty="0" smtClean="0">
                <a:solidFill>
                  <a:schemeClr val="bg1"/>
                </a:solidFill>
              </a:rPr>
              <a:t>Island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F84-3B3B-40F2-A91B-9E9AF33A2525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227077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9900"/>
                </a:solidFill>
              </a:rPr>
              <a:t>DIATOMIT NA SLOVENSKU</a:t>
            </a:r>
            <a:endParaRPr lang="sk-SK" dirty="0">
              <a:solidFill>
                <a:srgbClr val="0099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>
                <a:solidFill>
                  <a:schemeClr val="bg1"/>
                </a:solidFill>
              </a:rPr>
              <a:t>Diatomity</a:t>
            </a:r>
            <a:r>
              <a:rPr lang="sk-SK" dirty="0">
                <a:solidFill>
                  <a:schemeClr val="bg1"/>
                </a:solidFill>
              </a:rPr>
              <a:t> sa vyskytujú pri Banskej Štiavnici, lokalita Močiar, ale tiež pri Zvolene 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Na</a:t>
            </a:r>
            <a:r>
              <a:rPr lang="sk-SK" dirty="0">
                <a:solidFill>
                  <a:schemeClr val="bg1"/>
                </a:solidFill>
              </a:rPr>
              <a:t> Slovensku bol takto zvýšený obsah SiO</a:t>
            </a:r>
            <a:r>
              <a:rPr lang="sk-SK" baseline="-25000" dirty="0">
                <a:solidFill>
                  <a:schemeClr val="bg1"/>
                </a:solidFill>
              </a:rPr>
              <a:t>2</a:t>
            </a:r>
            <a:r>
              <a:rPr lang="sk-SK" dirty="0">
                <a:solidFill>
                  <a:schemeClr val="bg1"/>
                </a:solidFill>
              </a:rPr>
              <a:t> vo vodách koncom treťohôr </a:t>
            </a:r>
            <a:r>
              <a:rPr lang="sk-SK" dirty="0" smtClean="0">
                <a:solidFill>
                  <a:schemeClr val="bg1"/>
                </a:solidFill>
              </a:rPr>
              <a:t>(</a:t>
            </a:r>
            <a:r>
              <a:rPr lang="sk-SK" dirty="0" err="1" smtClean="0">
                <a:solidFill>
                  <a:schemeClr val="bg1"/>
                </a:solidFill>
              </a:rPr>
              <a:t>sarmat</a:t>
            </a:r>
            <a:r>
              <a:rPr lang="sk-SK" dirty="0">
                <a:solidFill>
                  <a:schemeClr val="bg1"/>
                </a:solidFill>
              </a:rPr>
              <a:t>, </a:t>
            </a:r>
            <a:r>
              <a:rPr lang="sk-SK" dirty="0" err="1" smtClean="0">
                <a:solidFill>
                  <a:schemeClr val="bg1"/>
                </a:solidFill>
              </a:rPr>
              <a:t>pont</a:t>
            </a:r>
            <a:r>
              <a:rPr lang="sk-SK" dirty="0" smtClean="0">
                <a:solidFill>
                  <a:schemeClr val="bg1"/>
                </a:solidFill>
              </a:rPr>
              <a:t>), </a:t>
            </a:r>
            <a:r>
              <a:rPr lang="sk-SK" dirty="0">
                <a:solidFill>
                  <a:schemeClr val="bg1"/>
                </a:solidFill>
              </a:rPr>
              <a:t>kedy došlo k intenzívnemu </a:t>
            </a:r>
            <a:r>
              <a:rPr lang="sk-SK" dirty="0" err="1" smtClean="0">
                <a:solidFill>
                  <a:schemeClr val="bg1"/>
                </a:solidFill>
              </a:rPr>
              <a:t>neovulkanizmu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F84-3B3B-40F2-A91B-9E9AF33A2525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2088406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F84-3B3B-40F2-A91B-9E9AF33A2525}" type="slidenum">
              <a:rPr lang="sk-SK" smtClean="0"/>
              <a:pPr/>
              <a:t>12</a:t>
            </a:fld>
            <a:endParaRPr lang="sk-SK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8" y="-1"/>
            <a:ext cx="9159877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539552" y="5291539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009900"/>
                </a:solidFill>
                <a:latin typeface="Segoe UI Semibold" pitchFamily="34" charset="0"/>
              </a:rPr>
              <a:t>Vypracovala Júlia </a:t>
            </a:r>
            <a:r>
              <a:rPr lang="sk-SK" sz="2800" b="1" dirty="0" err="1" smtClean="0">
                <a:solidFill>
                  <a:srgbClr val="009900"/>
                </a:solidFill>
                <a:latin typeface="Segoe UI Semibold" pitchFamily="34" charset="0"/>
              </a:rPr>
              <a:t>Detvaiová</a:t>
            </a:r>
            <a:r>
              <a:rPr lang="sk-SK" sz="2800" b="1" dirty="0" smtClean="0">
                <a:solidFill>
                  <a:srgbClr val="009900"/>
                </a:solidFill>
                <a:latin typeface="Segoe UI Semibold" pitchFamily="34" charset="0"/>
              </a:rPr>
              <a:t> a Petra </a:t>
            </a:r>
            <a:r>
              <a:rPr lang="sk-SK" sz="2800" b="1" dirty="0" err="1" smtClean="0">
                <a:solidFill>
                  <a:srgbClr val="009900"/>
                </a:solidFill>
                <a:latin typeface="Segoe UI Semibold" pitchFamily="34" charset="0"/>
              </a:rPr>
              <a:t>Suľovská</a:t>
            </a:r>
            <a:endParaRPr lang="sk-SK" sz="2800" b="1" dirty="0">
              <a:solidFill>
                <a:srgbClr val="009900"/>
              </a:solidFill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568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9900"/>
                </a:solidFill>
              </a:rPr>
              <a:t>ČO VLASTNE DIATOMIT JE ?</a:t>
            </a:r>
            <a:endParaRPr lang="sk-SK" dirty="0">
              <a:solidFill>
                <a:srgbClr val="0099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b="1" dirty="0" err="1">
                <a:solidFill>
                  <a:schemeClr val="bg1"/>
                </a:solidFill>
              </a:rPr>
              <a:t>Diatomit</a:t>
            </a:r>
            <a:r>
              <a:rPr lang="sk-SK" dirty="0">
                <a:solidFill>
                  <a:schemeClr val="bg1"/>
                </a:solidFill>
              </a:rPr>
              <a:t> je spevnená usadená hornina, tvorená z opálových schránok jednobunkových rias - </a:t>
            </a:r>
            <a:r>
              <a:rPr lang="sk-SK" dirty="0" err="1" smtClean="0">
                <a:solidFill>
                  <a:schemeClr val="bg1"/>
                </a:solidFill>
              </a:rPr>
              <a:t>rozsievok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Postupným usádzaním a spevňovaním kremitých </a:t>
            </a:r>
            <a:r>
              <a:rPr lang="sk-SK" dirty="0" err="1">
                <a:solidFill>
                  <a:schemeClr val="bg1"/>
                </a:solidFill>
              </a:rPr>
              <a:t>frustul</a:t>
            </a:r>
            <a:r>
              <a:rPr lang="sk-SK" dirty="0">
                <a:solidFill>
                  <a:schemeClr val="bg1"/>
                </a:solidFill>
              </a:rPr>
              <a:t> (schránok) v oblastiach ich hojného výskytu vznikali rozsiahle usadené horniny - </a:t>
            </a:r>
            <a:r>
              <a:rPr lang="sk-SK" dirty="0" err="1">
                <a:solidFill>
                  <a:schemeClr val="bg1"/>
                </a:solidFill>
              </a:rPr>
              <a:t>diatomity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>
                <a:solidFill>
                  <a:schemeClr val="bg1"/>
                </a:solidFill>
              </a:rPr>
              <a:t> </a:t>
            </a:r>
            <a:r>
              <a:rPr lang="sk-SK" dirty="0" err="1">
                <a:solidFill>
                  <a:schemeClr val="bg1"/>
                </a:solidFill>
              </a:rPr>
              <a:t>Diatomit</a:t>
            </a:r>
            <a:r>
              <a:rPr lang="sk-SK" dirty="0">
                <a:solidFill>
                  <a:schemeClr val="bg1"/>
                </a:solidFill>
              </a:rPr>
              <a:t>, ktorý dosiahol vyšší stupeň spevnenia je označovaný ako </a:t>
            </a:r>
            <a:r>
              <a:rPr lang="sk-SK" dirty="0" err="1">
                <a:solidFill>
                  <a:schemeClr val="bg1"/>
                </a:solidFill>
              </a:rPr>
              <a:t>leštivá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smtClean="0">
                <a:solidFill>
                  <a:schemeClr val="bg1"/>
                </a:solidFill>
              </a:rPr>
              <a:t>bridlica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F84-3B3B-40F2-A91B-9E9AF33A2525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944997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F84-3B3B-40F2-A91B-9E9AF33A2525}" type="slidenum">
              <a:rPr lang="sk-SK" smtClean="0"/>
              <a:pPr/>
              <a:t>3</a:t>
            </a:fld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251520" y="602128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chemeClr val="bg1">
                    <a:lumMod val="95000"/>
                  </a:schemeClr>
                </a:solidFill>
              </a:rPr>
              <a:t>Diatomit</a:t>
            </a:r>
            <a:endParaRPr lang="sk-SK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4938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F84-3B3B-40F2-A91B-9E9AF33A2525}" type="slidenum">
              <a:rPr lang="sk-SK" smtClean="0"/>
              <a:pPr/>
              <a:t>4</a:t>
            </a:fld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323528" y="591792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Hnedé </a:t>
            </a:r>
            <a:r>
              <a:rPr lang="sk-SK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rozsievky</a:t>
            </a:r>
            <a:endParaRPr lang="sk-SK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850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F84-3B3B-40F2-A91B-9E9AF33A2525}" type="slidenum">
              <a:rPr lang="sk-SK" smtClean="0"/>
              <a:pPr/>
              <a:t>5</a:t>
            </a:fld>
            <a:endParaRPr lang="sk-SK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6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467544" y="580526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 smtClean="0"/>
              <a:t>Rozsievka</a:t>
            </a:r>
            <a:r>
              <a:rPr lang="sk-SK" sz="2400" dirty="0" smtClean="0"/>
              <a:t> pod mikroskopom</a:t>
            </a:r>
            <a:endParaRPr lang="sk-SK" sz="2400" dirty="0"/>
          </a:p>
        </p:txBody>
      </p:sp>
    </p:spTree>
    <p:extLst>
      <p:ext uri="{BB962C8B-B14F-4D97-AF65-F5344CB8AC3E}">
        <p14:creationId xmlns="" xmlns:p14="http://schemas.microsoft.com/office/powerpoint/2010/main" val="2486309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9900"/>
                </a:solidFill>
              </a:rPr>
              <a:t>VZNIK DIATOMITU</a:t>
            </a:r>
            <a:endParaRPr lang="sk-SK" dirty="0">
              <a:solidFill>
                <a:srgbClr val="0099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Vznikajú </a:t>
            </a:r>
            <a:r>
              <a:rPr lang="sk-SK" dirty="0">
                <a:solidFill>
                  <a:schemeClr val="bg1"/>
                </a:solidFill>
              </a:rPr>
              <a:t>v </a:t>
            </a:r>
            <a:r>
              <a:rPr lang="sk-SK" dirty="0" smtClean="0">
                <a:solidFill>
                  <a:schemeClr val="bg1"/>
                </a:solidFill>
              </a:rPr>
              <a:t>sladkovodných a  </a:t>
            </a:r>
            <a:r>
              <a:rPr lang="sk-SK" dirty="0">
                <a:solidFill>
                  <a:schemeClr val="bg1"/>
                </a:solidFill>
              </a:rPr>
              <a:t>morských </a:t>
            </a:r>
            <a:r>
              <a:rPr lang="sk-SK" dirty="0" smtClean="0">
                <a:solidFill>
                  <a:schemeClr val="bg1"/>
                </a:solidFill>
              </a:rPr>
              <a:t>vodách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Existenciu </a:t>
            </a:r>
            <a:r>
              <a:rPr lang="sk-SK" dirty="0">
                <a:solidFill>
                  <a:schemeClr val="bg1"/>
                </a:solidFill>
              </a:rPr>
              <a:t>veľkého množstva </a:t>
            </a:r>
            <a:r>
              <a:rPr lang="sk-SK" dirty="0" err="1">
                <a:solidFill>
                  <a:schemeClr val="bg1"/>
                </a:solidFill>
              </a:rPr>
              <a:t>rozsievok</a:t>
            </a:r>
            <a:r>
              <a:rPr lang="sk-SK" dirty="0">
                <a:solidFill>
                  <a:schemeClr val="bg1"/>
                </a:solidFill>
              </a:rPr>
              <a:t> v takýchto vodách podmieňuje vysoký obsah </a:t>
            </a:r>
            <a:r>
              <a:rPr lang="sk-SK" dirty="0" smtClean="0">
                <a:solidFill>
                  <a:schemeClr val="bg1"/>
                </a:solidFill>
              </a:rPr>
              <a:t>SiO</a:t>
            </a:r>
            <a:r>
              <a:rPr lang="sk-SK" baseline="-25000" dirty="0" smtClean="0">
                <a:solidFill>
                  <a:schemeClr val="bg1"/>
                </a:solidFill>
              </a:rPr>
              <a:t>2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Sladkovodný </a:t>
            </a:r>
            <a:r>
              <a:rPr lang="sk-SK" dirty="0" err="1">
                <a:solidFill>
                  <a:schemeClr val="bg1"/>
                </a:solidFill>
              </a:rPr>
              <a:t>diatomit</a:t>
            </a:r>
            <a:r>
              <a:rPr lang="sk-SK" dirty="0">
                <a:solidFill>
                  <a:schemeClr val="bg1"/>
                </a:solidFill>
              </a:rPr>
              <a:t> je typický nízkou </a:t>
            </a:r>
            <a:r>
              <a:rPr lang="sk-SK" dirty="0" err="1">
                <a:solidFill>
                  <a:schemeClr val="bg1"/>
                </a:solidFill>
              </a:rPr>
              <a:t>kryštalinitou</a:t>
            </a:r>
            <a:r>
              <a:rPr lang="sk-SK" dirty="0">
                <a:solidFill>
                  <a:schemeClr val="bg1"/>
                </a:solidFill>
              </a:rPr>
              <a:t> kremeňa a je menej vhodný na priemyselné využitie, ako </a:t>
            </a:r>
            <a:r>
              <a:rPr lang="sk-SK" dirty="0" smtClean="0">
                <a:solidFill>
                  <a:schemeClr val="bg1"/>
                </a:solidFill>
              </a:rPr>
              <a:t>filter</a:t>
            </a:r>
            <a:r>
              <a:rPr lang="sk-SK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F84-3B3B-40F2-A91B-9E9AF33A2525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8946409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sk-SK" dirty="0">
                <a:solidFill>
                  <a:schemeClr val="bg1"/>
                </a:solidFill>
              </a:rPr>
              <a:t> Okrem schránok </a:t>
            </a:r>
            <a:r>
              <a:rPr lang="sk-SK" dirty="0" err="1">
                <a:solidFill>
                  <a:schemeClr val="bg1"/>
                </a:solidFill>
              </a:rPr>
              <a:t>rozsievok</a:t>
            </a:r>
            <a:r>
              <a:rPr lang="sk-SK" dirty="0">
                <a:solidFill>
                  <a:schemeClr val="bg1"/>
                </a:solidFill>
              </a:rPr>
              <a:t> môže obsahovať ílovitú, tufovú, piesčitú, prípadne inú </a:t>
            </a:r>
            <a:r>
              <a:rPr lang="sk-SK" dirty="0" smtClean="0">
                <a:solidFill>
                  <a:schemeClr val="bg1"/>
                </a:solidFill>
              </a:rPr>
              <a:t>prímes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Prechodné </a:t>
            </a:r>
            <a:r>
              <a:rPr lang="sk-SK" dirty="0">
                <a:solidFill>
                  <a:schemeClr val="bg1"/>
                </a:solidFill>
              </a:rPr>
              <a:t>horniny, blízke tufom sú označované ako </a:t>
            </a:r>
            <a:r>
              <a:rPr lang="sk-SK" dirty="0" err="1">
                <a:solidFill>
                  <a:schemeClr val="bg1"/>
                </a:solidFill>
              </a:rPr>
              <a:t>tufodiatomity</a:t>
            </a:r>
            <a:r>
              <a:rPr lang="sk-SK" dirty="0">
                <a:solidFill>
                  <a:schemeClr val="bg1"/>
                </a:solidFill>
              </a:rPr>
              <a:t>. Zvetrávaním </a:t>
            </a:r>
            <a:r>
              <a:rPr lang="sk-SK" dirty="0" err="1">
                <a:solidFill>
                  <a:schemeClr val="bg1"/>
                </a:solidFill>
              </a:rPr>
              <a:t>diatomitových</a:t>
            </a:r>
            <a:r>
              <a:rPr lang="sk-SK" dirty="0">
                <a:solidFill>
                  <a:schemeClr val="bg1"/>
                </a:solidFill>
              </a:rPr>
              <a:t> hornín sa tvoria ťažšie zvetraliny a </a:t>
            </a:r>
            <a:r>
              <a:rPr lang="sk-SK" dirty="0" smtClean="0">
                <a:solidFill>
                  <a:schemeClr val="bg1"/>
                </a:solidFill>
              </a:rPr>
              <a:t>pôdy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F84-3B3B-40F2-A91B-9E9AF33A2525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77781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9900"/>
                </a:solidFill>
              </a:rPr>
              <a:t>VLASTNOSTI DIATOMITU</a:t>
            </a:r>
            <a:endParaRPr lang="sk-SK" dirty="0">
              <a:solidFill>
                <a:srgbClr val="0099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>
                <a:solidFill>
                  <a:schemeClr val="bg1"/>
                </a:solidFill>
              </a:rPr>
              <a:t>Slabo spevnené </a:t>
            </a:r>
            <a:r>
              <a:rPr lang="sk-SK" dirty="0" err="1">
                <a:solidFill>
                  <a:schemeClr val="bg1"/>
                </a:solidFill>
              </a:rPr>
              <a:t>diatomitové</a:t>
            </a:r>
            <a:r>
              <a:rPr lang="sk-SK" dirty="0">
                <a:solidFill>
                  <a:schemeClr val="bg1"/>
                </a:solidFill>
              </a:rPr>
              <a:t> íly sú za mokra mazľavé, po vyschnutí má </a:t>
            </a:r>
            <a:r>
              <a:rPr lang="sk-SK" dirty="0" err="1">
                <a:solidFill>
                  <a:schemeClr val="bg1"/>
                </a:solidFill>
              </a:rPr>
              <a:t>kremelina</a:t>
            </a:r>
            <a:r>
              <a:rPr lang="sk-SK" dirty="0">
                <a:solidFill>
                  <a:schemeClr val="bg1"/>
                </a:solidFill>
              </a:rPr>
              <a:t> práškovú formu, je bielej alebo žltkastej, sivej, prípadne až hnedej </a:t>
            </a:r>
            <a:r>
              <a:rPr lang="sk-SK" dirty="0" smtClean="0">
                <a:solidFill>
                  <a:schemeClr val="bg1"/>
                </a:solidFill>
              </a:rPr>
              <a:t>farby</a:t>
            </a:r>
          </a:p>
          <a:p>
            <a:r>
              <a:rPr lang="sk-SK" dirty="0" err="1" smtClean="0">
                <a:solidFill>
                  <a:schemeClr val="bg1"/>
                </a:solidFill>
              </a:rPr>
              <a:t>Diatomitové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>
                <a:solidFill>
                  <a:schemeClr val="bg1"/>
                </a:solidFill>
              </a:rPr>
              <a:t>bridlice predstavujú už spevnený sediment s </a:t>
            </a:r>
            <a:r>
              <a:rPr lang="sk-SK" dirty="0" err="1">
                <a:solidFill>
                  <a:schemeClr val="bg1"/>
                </a:solidFill>
              </a:rPr>
              <a:t>lístkovitou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odlučnosťou</a:t>
            </a:r>
            <a:endParaRPr lang="sk-SK" dirty="0" smtClean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Spevnený </a:t>
            </a:r>
            <a:r>
              <a:rPr lang="sk-SK" dirty="0" err="1">
                <a:solidFill>
                  <a:schemeClr val="bg1"/>
                </a:solidFill>
              </a:rPr>
              <a:t>diatomit</a:t>
            </a:r>
            <a:r>
              <a:rPr lang="sk-SK" dirty="0">
                <a:solidFill>
                  <a:schemeClr val="bg1"/>
                </a:solidFill>
              </a:rPr>
              <a:t> má podobnú štruktúru ako </a:t>
            </a:r>
            <a:r>
              <a:rPr lang="sk-SK" dirty="0" smtClean="0">
                <a:solidFill>
                  <a:schemeClr val="bg1"/>
                </a:solidFill>
              </a:rPr>
              <a:t>krieda, </a:t>
            </a:r>
            <a:r>
              <a:rPr lang="sk-SK" dirty="0">
                <a:solidFill>
                  <a:schemeClr val="bg1"/>
                </a:solidFill>
              </a:rPr>
              <a:t>možno ho rozlíšiť i veľmi jednoducho oliznutím, keďže dobre pohlcuje vlhkosť, pomerne silno sa lepí na jazyk.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F84-3B3B-40F2-A91B-9E9AF33A2525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1306116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9900"/>
                </a:solidFill>
              </a:rPr>
              <a:t>VYUŽITIE DIATOMITU</a:t>
            </a:r>
            <a:endParaRPr lang="sk-SK" dirty="0">
              <a:solidFill>
                <a:srgbClr val="0099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Prvé priemyselné využitie </a:t>
            </a:r>
            <a:r>
              <a:rPr lang="sk-SK" dirty="0" err="1" smtClean="0">
                <a:solidFill>
                  <a:schemeClr val="bg1"/>
                </a:solidFill>
              </a:rPr>
              <a:t>diatomitu</a:t>
            </a:r>
            <a:r>
              <a:rPr lang="sk-SK" dirty="0" smtClean="0">
                <a:solidFill>
                  <a:schemeClr val="bg1"/>
                </a:solidFill>
              </a:rPr>
              <a:t> bolo pri výrobe dynamitu, ktorý si dal patentovať v 1867, </a:t>
            </a:r>
            <a:r>
              <a:rPr lang="sk-SK" dirty="0" err="1" smtClean="0">
                <a:solidFill>
                  <a:schemeClr val="bg1"/>
                </a:solidFill>
              </a:rPr>
              <a:t>Alfred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Nobel</a:t>
            </a:r>
            <a:r>
              <a:rPr lang="sk-SK" dirty="0" smtClean="0">
                <a:solidFill>
                  <a:schemeClr val="bg1"/>
                </a:solidFill>
              </a:rPr>
              <a:t>. </a:t>
            </a:r>
          </a:p>
          <a:p>
            <a:r>
              <a:rPr lang="sk-SK" dirty="0" smtClean="0">
                <a:solidFill>
                  <a:schemeClr val="bg1"/>
                </a:solidFill>
              </a:rPr>
              <a:t>V dnešnej dobe sa používa najmä ako environmentálna surovina, pri výrobe filtrov (na oleje, tuky, ale tiež pivo a víno) a </a:t>
            </a:r>
            <a:r>
              <a:rPr lang="sk-SK" dirty="0" err="1" smtClean="0">
                <a:solidFill>
                  <a:schemeClr val="bg1"/>
                </a:solidFill>
              </a:rPr>
              <a:t>absorbentov</a:t>
            </a:r>
            <a:r>
              <a:rPr lang="sk-SK" dirty="0" smtClean="0">
                <a:solidFill>
                  <a:schemeClr val="bg1"/>
                </a:solidFill>
              </a:rPr>
              <a:t>. Ako plnidlo pri výrobe papiera a gumy. Ďalej pri výrobe zvukových či tepelných izolátorov a ako špeciálny stavebný materiál (ľahčené tvárnice). Používa sa i v poľnohospodárstve</a:t>
            </a:r>
            <a:endParaRPr lang="sk-SK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F84-3B3B-40F2-A91B-9E9AF33A2525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="" xmlns:p14="http://schemas.microsoft.com/office/powerpoint/2010/main" val="3982683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181</TotalTime>
  <Words>120</Words>
  <Application>Microsoft Office PowerPoint</Application>
  <PresentationFormat>Prezentácia na obrazovke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Snímka 1</vt:lpstr>
      <vt:lpstr>ČO VLASTNE DIATOMIT JE ?</vt:lpstr>
      <vt:lpstr>Snímka 3</vt:lpstr>
      <vt:lpstr>Snímka 4</vt:lpstr>
      <vt:lpstr>Snímka 5</vt:lpstr>
      <vt:lpstr>VZNIK DIATOMITU</vt:lpstr>
      <vt:lpstr>Snímka 7</vt:lpstr>
      <vt:lpstr>VLASTNOSTI DIATOMITU</vt:lpstr>
      <vt:lpstr>VYUŽITIE DIATOMITU</vt:lpstr>
      <vt:lpstr>VÝSKYT DIATOMITU</vt:lpstr>
      <vt:lpstr>DIATOMIT NA SLOVENSKU</vt:lpstr>
      <vt:lpstr>Snímka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Diatomit</dc:title>
  <dc:creator>Detvaika</dc:creator>
  <cp:lastModifiedBy>lenovo_ntb</cp:lastModifiedBy>
  <cp:revision>17</cp:revision>
  <dcterms:created xsi:type="dcterms:W3CDTF">2012-03-28T15:14:08Z</dcterms:created>
  <dcterms:modified xsi:type="dcterms:W3CDTF">2012-04-09T06:45:16Z</dcterms:modified>
</cp:coreProperties>
</file>