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8" r:id="rId6"/>
    <p:sldId id="261" r:id="rId7"/>
    <p:sldId id="262" r:id="rId8"/>
    <p:sldId id="269" r:id="rId9"/>
    <p:sldId id="260" r:id="rId10"/>
    <p:sldId id="263" r:id="rId11"/>
    <p:sldId id="264" r:id="rId12"/>
    <p:sldId id="271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57" d="100"/>
          <a:sy n="57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60C7-50AB-44AF-83E1-DAAEC716F916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14FD-7908-40F4-9091-FD973FF2B4D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B7F8-6878-42BE-B746-41689C4CD11E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E3C7-AA6D-42BB-8E45-5AE0211D894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83EC-20F1-438F-8281-D381C57FD457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65EE-3690-4F8A-9BB1-82D97F3307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98A2-2B5C-4DF8-A0FA-D489D4C38B1C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3EF3-D2AA-4FEC-B15C-523D696D112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1F4E-D47B-488A-8675-5E45804BA0D0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97F50-6AB6-44D7-B502-099A209C42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10C73-EA34-414C-9AD9-0DD4658F0435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DEB6-B89F-4105-A3AD-618424DDE4F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B33E-5A27-4592-BD2D-95F4B516EB05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B8CA-B330-4C45-8477-0E65311F0F8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B26D-929D-4B6A-9792-417ED5363694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A6EE-6699-44A7-A791-9B6F7721F6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DE7-37EC-4D1C-8F8B-5962A5398D01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F555-9E86-45E2-B11D-5732118C1CB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2B6C-6806-45C5-A8D9-EEE48D136F94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69F3-9817-4B9C-8A3F-3DFC933DB43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97E2-0A7D-41F0-A73E-1F6BC6C1267C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AF4D-CFE8-41A6-A6DD-032FDD5606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8DD6E-1AC9-484B-9918-EBA1E6855DB6}" type="datetimeFigureOut">
              <a:rPr lang="sk-SK"/>
              <a:pPr>
                <a:defRPr/>
              </a:pPr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5CB7A7-1454-4B25-998D-58D7B3BA56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giniteu.sk/sk/fotogaleria/dalsie-produkty/alginit-bana/" TargetMode="External"/><Relationship Id="rId3" Type="http://schemas.openxmlformats.org/officeDocument/2006/relationships/hyperlink" Target="http://www.alginit-distribution.com/eng/objectifs.html" TargetMode="External"/><Relationship Id="rId7" Type="http://schemas.openxmlformats.org/officeDocument/2006/relationships/hyperlink" Target="http://www.alginiteu.sk/sk/produkty/alginit/oblasti-pouzitia/" TargetMode="External"/><Relationship Id="rId2" Type="http://schemas.openxmlformats.org/officeDocument/2006/relationships/hyperlink" Target="http://picasaweb.google.com/lh/photo/_QDZgQ12xczEAmCdaLImA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vohrad.sme.sk/c/5162206/pri-obci-pincina-zacali-s-tazbou-alginitu.html" TargetMode="External"/><Relationship Id="rId5" Type="http://schemas.openxmlformats.org/officeDocument/2006/relationships/hyperlink" Target="http://www.algiwo.com/alginit/" TargetMode="External"/><Relationship Id="rId4" Type="http://schemas.openxmlformats.org/officeDocument/2006/relationships/hyperlink" Target="http://hu.wikipedia.org/wiki/F%C3%A1jl:Alginit.JPG" TargetMode="External"/><Relationship Id="rId9" Type="http://schemas.openxmlformats.org/officeDocument/2006/relationships/hyperlink" Target="http://www.alginiteu.sk/sk/produkty/alginit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3"/>
          <p:cNvSpPr>
            <a:spLocks noGrp="1"/>
          </p:cNvSpPr>
          <p:nvPr>
            <p:ph type="ctrTitle"/>
          </p:nvPr>
        </p:nvSpPr>
        <p:spPr>
          <a:xfrm>
            <a:off x="3048000" y="4038600"/>
            <a:ext cx="5943600" cy="1470025"/>
          </a:xfrm>
        </p:spPr>
        <p:txBody>
          <a:bodyPr/>
          <a:lstStyle/>
          <a:p>
            <a:pPr eaLnBrk="1" hangingPunct="1"/>
            <a:r>
              <a:rPr lang="sk-SK" b="1" u="sng" smtClean="0"/>
              <a:t>ALGINIT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" y="5638800"/>
            <a:ext cx="5105400" cy="914400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/>
              <a:t>Lucia </a:t>
            </a:r>
            <a:r>
              <a:rPr lang="sk-SK" dirty="0" err="1" smtClean="0"/>
              <a:t>Kaščáková</a:t>
            </a:r>
            <a:endParaRPr lang="sk-SK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/>
              <a:t>Lenka Kleinová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9144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Využitie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Poľnohospodárstvo, lesníctvo: </a:t>
            </a:r>
            <a:r>
              <a:rPr lang="sk-SK" dirty="0" smtClean="0"/>
              <a:t>zvyšovanie pôdnej úrodnosti, regenerácia pôdy, príprava vysokoúčinného substrátu bez chemikálií, rovnomerné zásobovanie živinami a vodou, výsadba lesných porastov, postrekovanie- chutnejšie, lepšie skladovateľné ovocie s vyšším obsahom vápnika, znižuje zápach v maštaliach a v objektoch na chov zvierat, znižuje obsah hladiny amoniaku, ku kompostovaniu tekutého hnoja</a:t>
            </a:r>
            <a:endParaRPr lang="sk-SK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Ochrana životného prostredia: </a:t>
            </a:r>
            <a:r>
              <a:rPr lang="sk-SK" dirty="0" smtClean="0"/>
              <a:t>odstraňovanie zápachu, absorpcia amoniaku a iných plynov, podporný prostriedok hnojiva, nemá škodlivý, </a:t>
            </a:r>
            <a:r>
              <a:rPr lang="sk-SK" dirty="0" err="1" smtClean="0"/>
              <a:t>fytotoxický</a:t>
            </a:r>
            <a:r>
              <a:rPr lang="sk-SK" dirty="0" smtClean="0"/>
              <a:t> účinok, zabraňuje vyplavovaniu N, P, K do podzemných a povrchových vôd, zníženie rizika vyplavovania živín z pôdy, čistenie odpadových vôd, absorpcia uvoľňovaných a toxických ťažkých kovov</a:t>
            </a:r>
            <a:endParaRPr lang="sk-SK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Humánne využitie: </a:t>
            </a:r>
            <a:r>
              <a:rPr lang="sk-SK" dirty="0" smtClean="0"/>
              <a:t>liečivé masti na reumu, liečivé bahno, kozmetické výrobky, zníženie zápalov, výroba liečivých osviežujúcich nápojov</a:t>
            </a:r>
            <a:endParaRPr lang="sk-SK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Využitie v priemysle: </a:t>
            </a:r>
            <a:r>
              <a:rPr lang="sk-SK" dirty="0" smtClean="0"/>
              <a:t>využitie v silikátovom priemysle, pri výrobe cementu, výroba keramických výrobkov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Zloženie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Najväčšie zastúpenie majú minerály ílu (</a:t>
            </a:r>
            <a:r>
              <a:rPr lang="sk-SK" dirty="0" err="1" smtClean="0"/>
              <a:t>montmorillonit</a:t>
            </a:r>
            <a:r>
              <a:rPr lang="sk-SK" dirty="0" smtClean="0"/>
              <a:t>, </a:t>
            </a:r>
            <a:r>
              <a:rPr lang="sk-SK" dirty="0" err="1" smtClean="0"/>
              <a:t>illit</a:t>
            </a:r>
            <a:r>
              <a:rPr lang="sk-SK" dirty="0" smtClean="0"/>
              <a:t>), karbonáty (dolomit, kalcit, aragonit), kremeň a amorfná </a:t>
            </a:r>
            <a:r>
              <a:rPr lang="sk-SK" dirty="0" err="1" smtClean="0"/>
              <a:t>modifi</a:t>
            </a:r>
            <a:r>
              <a:rPr lang="sk-SK" dirty="0" smtClean="0"/>
              <a:t> </a:t>
            </a:r>
            <a:r>
              <a:rPr lang="sk-SK" dirty="0" err="1" smtClean="0"/>
              <a:t>kácia</a:t>
            </a:r>
            <a:r>
              <a:rPr lang="sk-SK" dirty="0" smtClean="0"/>
              <a:t> kyseliny kremičitej. Okrem uvedených sa v hornine nachádzajú minerály sadry, </a:t>
            </a:r>
            <a:r>
              <a:rPr lang="sk-SK" dirty="0" err="1" smtClean="0"/>
              <a:t>plagioklasu</a:t>
            </a:r>
            <a:r>
              <a:rPr lang="sk-SK" dirty="0" smtClean="0"/>
              <a:t>, draselného živca, sideritu, </a:t>
            </a:r>
            <a:r>
              <a:rPr lang="sk-SK" dirty="0" err="1" smtClean="0"/>
              <a:t>goethitu</a:t>
            </a:r>
            <a:r>
              <a:rPr lang="sk-SK" dirty="0" smtClean="0"/>
              <a:t>, magnezitu, pyritu.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Hornina sa z 80-90% skladá z ílu a frakcie </a:t>
            </a:r>
            <a:r>
              <a:rPr lang="sk-SK" dirty="0" err="1" smtClean="0"/>
              <a:t>aleulitu</a:t>
            </a:r>
            <a:r>
              <a:rPr lang="sk-SK" dirty="0" smtClean="0"/>
              <a:t>, usadeniny s hrubšou zrnitosťou môžeme nájsť v okrajových častiach. Najvýznamnejšou organickou zložkou </a:t>
            </a:r>
            <a:r>
              <a:rPr lang="sk-SK" dirty="0" err="1" smtClean="0"/>
              <a:t>alginitu</a:t>
            </a:r>
            <a:r>
              <a:rPr lang="sk-SK" dirty="0" smtClean="0"/>
              <a:t> je ílovitý minerál </a:t>
            </a:r>
            <a:r>
              <a:rPr lang="sk-SK" dirty="0" err="1" smtClean="0"/>
              <a:t>montmorillonit</a:t>
            </a:r>
            <a:r>
              <a:rPr lang="sk-SK" dirty="0" smtClean="0"/>
              <a:t> (</a:t>
            </a:r>
            <a:r>
              <a:rPr lang="sk-SK" dirty="0" err="1" smtClean="0"/>
              <a:t>smektit</a:t>
            </a:r>
            <a:r>
              <a:rPr lang="sk-SK" dirty="0" smtClean="0"/>
              <a:t>). Termická analýza vykázala, že v </a:t>
            </a:r>
            <a:r>
              <a:rPr lang="sk-SK" dirty="0" err="1" smtClean="0"/>
              <a:t>alginite</a:t>
            </a:r>
            <a:r>
              <a:rPr lang="sk-SK" dirty="0" smtClean="0"/>
              <a:t> sa nachádzajúci </a:t>
            </a:r>
            <a:r>
              <a:rPr lang="sk-SK" dirty="0" err="1" smtClean="0"/>
              <a:t>smektit</a:t>
            </a:r>
            <a:r>
              <a:rPr lang="sk-SK" dirty="0" smtClean="0"/>
              <a:t> obsahuje 6,25% molekulárnej vody (priemerný obsah vody v </a:t>
            </a:r>
            <a:r>
              <a:rPr lang="sk-SK" dirty="0" err="1" smtClean="0"/>
              <a:t>smektite</a:t>
            </a:r>
            <a:r>
              <a:rPr lang="sk-SK" dirty="0" smtClean="0"/>
              <a:t> je 10-12%).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0400" y="304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57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BlokTextu 4"/>
          <p:cNvSpPr txBox="1">
            <a:spLocks noChangeArrowheads="1"/>
          </p:cNvSpPr>
          <p:nvPr/>
        </p:nvSpPr>
        <p:spPr bwMode="auto">
          <a:xfrm>
            <a:off x="7239000" y="6324600"/>
            <a:ext cx="1470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alibri" pitchFamily="34" charset="0"/>
              </a:rPr>
              <a:t>Alginit – baňa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Pri obci Pinciná začali s ťažbou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Pri Pincinej, obci neďaleko Lučenca, začali ťažiť alginit. Nachádza sa tam jedno z najvýznamnejších nálezísk tohto nerastu v Európe. Alginit má využitie v lesnom hospodárstve, poľnohospodárstve a odpadovom hospodárstve.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Predpokladaná výdatnosť ložiska je 150-tisíc ton ročne a pri tomto výkone zásoby vydržia 150 rokov.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zámerom je umiestniť vyťažený alginit na domácom trhu s cieľom jeho uplatnenia v environmentálnych programoch v oblasti lesníctva a poľnohospodárstva. Rozbiehame aj ďalšie marketingové aktivity, aby sa alginit mohol využiť aj v ďalších odvetviach, ako je napríklad likvidácia starých environmentálnych záťaží.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Použité zdroje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>
                <a:hlinkClick r:id="rId2"/>
              </a:rPr>
              <a:t>http://picasaweb.google.com/lh/photo/_QDZgQ12xczEAmCdaLImAQ</a:t>
            </a: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>
                <a:hlinkClick r:id="rId3"/>
              </a:rPr>
              <a:t>http://www.alginit-distribution.com/eng/objectifs.html</a:t>
            </a: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>
                <a:hlinkClick r:id="rId4"/>
              </a:rPr>
              <a:t>http://hu.wikipedia.org/wiki/F%C3%A1jl:Alginit.JPG</a:t>
            </a: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>
                <a:hlinkClick r:id="rId5"/>
              </a:rPr>
              <a:t>http://www.algiwo.com/alginit/</a:t>
            </a: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u="sng" dirty="0" smtClean="0">
                <a:hlinkClick r:id="rId6"/>
              </a:rPr>
              <a:t>http://novohrad.sme.sk/c/5162206/pri-obci-pincina-zacali-s-tazbou-alginitu.html#ixzz1ojkEDSYH</a:t>
            </a:r>
            <a:endParaRPr lang="sk-SK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>
                <a:hlinkClick r:id="rId7"/>
              </a:rPr>
              <a:t>http://www.alginiteu.sk/sk/produkty/alginit/oblasti-pouzitia/</a:t>
            </a: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>
                <a:hlinkClick r:id="rId8"/>
              </a:rPr>
              <a:t>http://www.alginiteu.sk/sk/fotogaleria/dalsie-produkty/alginit-bana/</a:t>
            </a: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>
                <a:hlinkClick r:id="rId9"/>
              </a:rPr>
              <a:t>http://www.alginiteu.sk/sk/produkty/alginit/</a:t>
            </a: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457200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Ďakujeme za pozornosť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47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Obsah</a:t>
            </a:r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990600" y="1447800"/>
            <a:ext cx="5943600" cy="4525963"/>
          </a:xfrm>
        </p:spPr>
        <p:txBody>
          <a:bodyPr/>
          <a:lstStyle/>
          <a:p>
            <a:pPr eaLnBrk="1" hangingPunct="1"/>
            <a:r>
              <a:rPr lang="sk-SK" smtClean="0"/>
              <a:t>Čo je alginit?</a:t>
            </a:r>
          </a:p>
          <a:p>
            <a:pPr eaLnBrk="1" hangingPunct="1"/>
            <a:r>
              <a:rPr lang="sk-SK" smtClean="0"/>
              <a:t>Vznik alginitu</a:t>
            </a:r>
          </a:p>
          <a:p>
            <a:pPr eaLnBrk="1" hangingPunct="1"/>
            <a:r>
              <a:rPr lang="sk-SK" smtClean="0"/>
              <a:t>Vlastnosti</a:t>
            </a:r>
          </a:p>
          <a:p>
            <a:pPr eaLnBrk="1" hangingPunct="1"/>
            <a:r>
              <a:rPr lang="sk-SK" smtClean="0"/>
              <a:t>Využitie</a:t>
            </a:r>
          </a:p>
          <a:p>
            <a:pPr eaLnBrk="1" hangingPunct="1"/>
            <a:r>
              <a:rPr lang="sk-SK" smtClean="0"/>
              <a:t>Zloženie</a:t>
            </a:r>
          </a:p>
          <a:p>
            <a:pPr eaLnBrk="1" hangingPunct="1"/>
            <a:r>
              <a:rPr lang="sk-SK" smtClean="0"/>
              <a:t>Pri obci Pinciná ťažba alginitu</a:t>
            </a:r>
          </a:p>
          <a:p>
            <a:pPr eaLnBrk="1" hangingPunct="1"/>
            <a:r>
              <a:rPr lang="sk-SK" smtClean="0"/>
              <a:t>Použité zdroje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Čo je alginit?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je organicko-minerálna hornina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je fosílna riasa (</a:t>
            </a:r>
            <a:r>
              <a:rPr lang="sk-SK" dirty="0" err="1" smtClean="0"/>
              <a:t>algae</a:t>
            </a:r>
            <a:r>
              <a:rPr lang="sk-SK" dirty="0" smtClean="0"/>
              <a:t>), ktorá v Panónskej jazernej sústave pri vulkanických zmenách pred 3-5miliónmi rok</a:t>
            </a:r>
            <a:r>
              <a:rPr lang="en-US" dirty="0" err="1" smtClean="0"/>
              <a:t>ov</a:t>
            </a:r>
            <a:r>
              <a:rPr lang="sk-SK" dirty="0" smtClean="0"/>
              <a:t> spolu s erodovanými horninami vytvorila súvislý sediment.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Alginit je zemitá, </a:t>
            </a:r>
            <a:r>
              <a:rPr lang="sk-SK" dirty="0" err="1" smtClean="0"/>
              <a:t>riasovitá</a:t>
            </a:r>
            <a:r>
              <a:rPr lang="sk-SK" dirty="0" smtClean="0"/>
              <a:t>, laminovaná hornina s jemne lupeňovitým rozpadom.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Farbu má zeleno</a:t>
            </a:r>
            <a:r>
              <a:rPr lang="en-US" dirty="0" smtClean="0"/>
              <a:t> </a:t>
            </a:r>
            <a:r>
              <a:rPr lang="sk-SK" dirty="0" smtClean="0"/>
              <a:t>sivú, tmavosivú s občas žltým podtónom.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Jeho laminovaná štruktúra je pri vysychaní lepšie viditeľná, medzi týmito vrstvami sa mnohokrát vyskytujú skameneliny rastlín, rias.</a:t>
            </a:r>
            <a:r>
              <a:rPr lang="sk-SK" b="1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prírodná surovina bez priemyselných prísad, nemá žiadne </a:t>
            </a:r>
            <a:r>
              <a:rPr lang="sk-SK" dirty="0" err="1" smtClean="0"/>
              <a:t>fytotoxické</a:t>
            </a:r>
            <a:r>
              <a:rPr lang="sk-SK" dirty="0" smtClean="0"/>
              <a:t> účinky. Veľmi účinne pomáha chrániť životné prostredie.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Vznik alginitu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Alginit za svoj vznik vďačí bazaltovému </a:t>
            </a:r>
            <a:r>
              <a:rPr lang="sk-SK" dirty="0" err="1" smtClean="0"/>
              <a:t>vulkanizmu</a:t>
            </a:r>
            <a:r>
              <a:rPr lang="sk-SK" dirty="0" smtClean="0"/>
              <a:t>. Prvé vulkanické explózie rodiacej sa sopky vyhĺbia sopečný kráter, okolo neho nasypú kruhový val z tufového materiálu a potom sa prestanú ďalej rozvíjať. Ostanú „zamrznutým“ sopečným zárodkom, ktorý sa volá </a:t>
            </a:r>
            <a:r>
              <a:rPr lang="sk-SK" b="1" dirty="0" err="1" smtClean="0"/>
              <a:t>maar</a:t>
            </a:r>
            <a:r>
              <a:rPr lang="sk-SK" dirty="0" smtClean="0"/>
              <a:t>. Kráter vyhasnutej mladej sopky sa postupne zaplní zrážkovou vodou. Vznikne kráterové (</a:t>
            </a:r>
            <a:r>
              <a:rPr lang="sk-SK" dirty="0" err="1" smtClean="0"/>
              <a:t>maarove</a:t>
            </a:r>
            <a:r>
              <a:rPr lang="sk-SK" dirty="0" smtClean="0"/>
              <a:t>) jazierko, v ktorého pokojnej a na minerálne živiny bohatej vode (K, P, </a:t>
            </a:r>
            <a:r>
              <a:rPr lang="sk-SK" dirty="0" err="1" smtClean="0"/>
              <a:t>Ca</a:t>
            </a:r>
            <a:r>
              <a:rPr lang="sk-SK" dirty="0" smtClean="0"/>
              <a:t>, Mg) sa dobre darí drobným vodným rastlinkám – riasam.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Bazaltové </a:t>
            </a:r>
            <a:r>
              <a:rPr lang="sk-SK" dirty="0" err="1" smtClean="0"/>
              <a:t>maarové</a:t>
            </a:r>
            <a:r>
              <a:rPr lang="sk-SK" dirty="0" smtClean="0"/>
              <a:t> jazierka obľubujú najmä žltozelené riasy druhu </a:t>
            </a:r>
            <a:r>
              <a:rPr lang="sk-SK" dirty="0" err="1" smtClean="0"/>
              <a:t>Botryococcus</a:t>
            </a:r>
            <a:r>
              <a:rPr lang="sk-SK" dirty="0" smtClean="0"/>
              <a:t> </a:t>
            </a:r>
            <a:r>
              <a:rPr lang="sk-SK" dirty="0" err="1" smtClean="0"/>
              <a:t>braunii</a:t>
            </a:r>
            <a:r>
              <a:rPr lang="sk-SK" dirty="0" smtClean="0"/>
              <a:t>. Žijú pri hladine až do hĺbky, kam preniknú slnečné lúče, a čoskoro sa tam premnožia. Staršie kolónie rias odumrú a klesnú ku dnu. Tam ich pochová íl splavovaný zo svahov tufového valu. Na dne jazera tak vzniká usadenina ílovej konzistencie bohatá na organickú hmotu z odumretých rias, ale aj minerálne živiny a rôzne stopové prvky splavené spolu s ílom z tufového valu do jazierka. Takto vznikajúca usadená hornina dostala meno alginit práve pre vysoký obsah zvyškov rias (riasy = </a:t>
            </a:r>
            <a:r>
              <a:rPr lang="sk-SK" dirty="0" err="1" smtClean="0"/>
              <a:t>algae</a:t>
            </a:r>
            <a:r>
              <a:rPr lang="sk-SK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990600"/>
            <a:ext cx="7810500" cy="45720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171" name="BlokTextu 2"/>
          <p:cNvSpPr txBox="1">
            <a:spLocks noChangeArrowheads="1"/>
          </p:cNvSpPr>
          <p:nvPr/>
        </p:nvSpPr>
        <p:spPr bwMode="auto">
          <a:xfrm>
            <a:off x="152400" y="6019800"/>
            <a:ext cx="2398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200">
                <a:latin typeface="Calibri" pitchFamily="34" charset="0"/>
              </a:rPr>
              <a:t>Vznik alginitu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Vlastnosti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Alginit má mimoriadne vlastnosti: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smtClean="0"/>
              <a:t>obsahuje veľa humusu, ktorý vznikol rozpadom rias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smtClean="0"/>
              <a:t>veľa minerálnych živín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dirty="0" smtClean="0"/>
              <a:t>a rôzne stopové prvky.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Už táto skutočnosť predurčuje alginit na využitie v poľnohospodárstve ako prírodné hnojivo.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Zvlášť cennou vlastnosťou </a:t>
            </a:r>
            <a:r>
              <a:rPr lang="sk-SK" dirty="0" err="1" smtClean="0"/>
              <a:t>alginitu</a:t>
            </a:r>
            <a:r>
              <a:rPr lang="sk-SK" dirty="0" smtClean="0"/>
              <a:t> je, že vďaka vysokému obsahu riasovej organickej hmoty a </a:t>
            </a:r>
            <a:r>
              <a:rPr lang="sk-SK" dirty="0" err="1" smtClean="0"/>
              <a:t>vodupohlcujúceho</a:t>
            </a:r>
            <a:r>
              <a:rPr lang="sk-SK" dirty="0" smtClean="0"/>
              <a:t> ílového minerálu (</a:t>
            </a:r>
            <a:r>
              <a:rPr lang="sk-SK" dirty="0" err="1" smtClean="0"/>
              <a:t>smektitu</a:t>
            </a:r>
            <a:r>
              <a:rPr lang="sk-SK" dirty="0" smtClean="0"/>
              <a:t>) veľmi dobre saje vodu a teda pomaly vysychá. Vďaka vysokej </a:t>
            </a:r>
            <a:r>
              <a:rPr lang="sk-SK" dirty="0" err="1" smtClean="0"/>
              <a:t>vododržnosti</a:t>
            </a:r>
            <a:r>
              <a:rPr lang="sk-SK" dirty="0" smtClean="0"/>
              <a:t> je alginit veľmi vďačným prírodným hnojivom pre ľahké piesčité pôdy, na ktorých je schopný zvýšiť úrodnosť kukurice o viac ako 40%. Schopnosť viazať vodu prispieva k efektívnejšiemu hospodáreniu s vodou a zároveň znižuje náklady spojené so zavlažovaním.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Alginit má aj ďalšie obdivuhodné vlastnosti. Je to vynikajúci pôdny kondicionér, zlepšuje mikroorganické zloženie, kvalitu a štruktúru pôdy.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Ako hnojivo zvyšuje úrodnosť a pomáha rastlinám bez väčšej ujmy preklenúť suchá počas vegetačného obdobia.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Zlepšuje tiež kvalitu poľnohospodárskych plodín a ovocia, zvyšuje obsah biogénnych prvkov, spevňuje dužinu, pri ovocí predlžuje čas skladovania, zlepšuje chuťové vlastnosti ovocia a zeleniny.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Pridaný do kompostu skracuje čas rozkladu organických látok, znižuje množstvo streptokokov a zvyšuje obsah živín. Živiny, ktoré obsahuje, uvoľňuje postupne pre potreby rastlín a zabraňuje ich vyplavovaniu do podzemných vôd a povrchových tokov.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Okrem absorpčnej schopnosti </a:t>
            </a:r>
            <a:r>
              <a:rPr lang="sk-SK" dirty="0" err="1" smtClean="0"/>
              <a:t>alginitu</a:t>
            </a:r>
            <a:r>
              <a:rPr lang="sk-SK" dirty="0" smtClean="0"/>
              <a:t> z chemických charakteristík je zaujímavý neutrálnou chemickou reakciou (pH 6,79). Je dobrým </a:t>
            </a:r>
            <a:r>
              <a:rPr lang="sk-SK" dirty="0" err="1" smtClean="0"/>
              <a:t>sorbentom</a:t>
            </a:r>
            <a:r>
              <a:rPr lang="sk-SK" dirty="0" smtClean="0"/>
              <a:t> ťažkých kovov, zvlášť olova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941</Words>
  <Application>Microsoft Office PowerPoint</Application>
  <PresentationFormat>Prezentácia na obrazovke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Motív Office</vt:lpstr>
      <vt:lpstr>ALGINIT</vt:lpstr>
      <vt:lpstr>Obsah</vt:lpstr>
      <vt:lpstr>Čo je alginit?</vt:lpstr>
      <vt:lpstr>Snímka 4</vt:lpstr>
      <vt:lpstr>Vznik alginitu</vt:lpstr>
      <vt:lpstr>Snímka 6</vt:lpstr>
      <vt:lpstr>Vlastnosti</vt:lpstr>
      <vt:lpstr>Snímka 8</vt:lpstr>
      <vt:lpstr>Snímka 9</vt:lpstr>
      <vt:lpstr>Využitie</vt:lpstr>
      <vt:lpstr>Zloženie</vt:lpstr>
      <vt:lpstr>Snímka 12</vt:lpstr>
      <vt:lpstr>Pri obci Pinciná začali s ťažbou </vt:lpstr>
      <vt:lpstr>Použité zdroje</vt:lpstr>
      <vt:lpstr>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ALGINIT</dc:title>
  <dc:creator>lenovo_ntb</dc:creator>
  <cp:lastModifiedBy>lenovo_ntb</cp:lastModifiedBy>
  <cp:revision>38</cp:revision>
  <dcterms:modified xsi:type="dcterms:W3CDTF">2012-04-09T06:57:43Z</dcterms:modified>
</cp:coreProperties>
</file>